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11088662" r:id="rId21"/>
    <p:sldId id="11088664"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234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164C-43EE-B6DB-23BC6F50C7DC}"/>
            </c:ext>
          </c:extLst>
        </c:ser>
        <c:ser>
          <c:idx val="1"/>
          <c:order val="1"/>
          <c:tx>
            <c:strRef>
              <c:f>Sheet1!$C$1</c:f>
              <c:strCache>
                <c:ptCount val="1"/>
                <c:pt idx="0">
                  <c:v>Series 2</c:v>
                </c:pt>
              </c:strCache>
            </c:strRef>
          </c:tx>
          <c:spPr>
            <a:ln w="28575" cap="rnd">
              <a:solidFill>
                <a:schemeClr val="accent2"/>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164C-43EE-B6DB-23BC6F50C7DC}"/>
            </c:ext>
          </c:extLst>
        </c:ser>
        <c:ser>
          <c:idx val="2"/>
          <c:order val="2"/>
          <c:tx>
            <c:strRef>
              <c:f>Sheet1!$D$1</c:f>
              <c:strCache>
                <c:ptCount val="1"/>
                <c:pt idx="0">
                  <c:v>Series 3</c:v>
                </c:pt>
              </c:strCache>
            </c:strRef>
          </c:tx>
          <c:spPr>
            <a:ln w="28575" cap="rnd">
              <a:solidFill>
                <a:schemeClr val="accent3"/>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164C-43EE-B6DB-23BC6F50C7DC}"/>
            </c:ext>
          </c:extLst>
        </c:ser>
        <c:ser>
          <c:idx val="3"/>
          <c:order val="3"/>
          <c:tx>
            <c:strRef>
              <c:f>Sheet1!$E$1</c:f>
              <c:strCache>
                <c:ptCount val="1"/>
                <c:pt idx="0">
                  <c:v>Series 4</c:v>
                </c:pt>
              </c:strCache>
            </c:strRef>
          </c:tx>
          <c:spPr>
            <a:ln w="28575" cap="rnd">
              <a:solidFill>
                <a:schemeClr val="accent4"/>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Sheet1!$E$2:$E$5</c:f>
              <c:numCache>
                <c:formatCode>General</c:formatCode>
                <c:ptCount val="4"/>
                <c:pt idx="0">
                  <c:v>3</c:v>
                </c:pt>
                <c:pt idx="1">
                  <c:v>2.7</c:v>
                </c:pt>
                <c:pt idx="2">
                  <c:v>2</c:v>
                </c:pt>
                <c:pt idx="3">
                  <c:v>4</c:v>
                </c:pt>
              </c:numCache>
            </c:numRef>
          </c:val>
          <c:smooth val="0"/>
          <c:extLst>
            <c:ext xmlns:c16="http://schemas.microsoft.com/office/drawing/2014/chart" uri="{C3380CC4-5D6E-409C-BE32-E72D297353CC}">
              <c16:uniqueId val="{00000003-164C-43EE-B6DB-23BC6F50C7DC}"/>
            </c:ext>
          </c:extLst>
        </c:ser>
        <c:dLbls>
          <c:showLegendKey val="0"/>
          <c:showVal val="0"/>
          <c:showCatName val="0"/>
          <c:showSerName val="0"/>
          <c:showPercent val="0"/>
          <c:showBubbleSize val="0"/>
        </c:dLbls>
        <c:smooth val="0"/>
        <c:axId val="395914800"/>
        <c:axId val="395915192"/>
      </c:lineChart>
      <c:catAx>
        <c:axId val="395914800"/>
        <c:scaling>
          <c:orientation val="minMax"/>
        </c:scaling>
        <c:delete val="1"/>
        <c:axPos val="b"/>
        <c:numFmt formatCode="General" sourceLinked="1"/>
        <c:majorTickMark val="none"/>
        <c:minorTickMark val="none"/>
        <c:tickLblPos val="nextTo"/>
        <c:crossAx val="395915192"/>
        <c:crosses val="autoZero"/>
        <c:auto val="1"/>
        <c:lblAlgn val="ctr"/>
        <c:lblOffset val="100"/>
        <c:noMultiLvlLbl val="0"/>
      </c:catAx>
      <c:valAx>
        <c:axId val="39591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2000" b="0" i="0" u="none" strike="noStrike" kern="1200" baseline="0">
                <a:solidFill>
                  <a:schemeClr val="tx1">
                    <a:lumMod val="65000"/>
                    <a:lumOff val="35000"/>
                  </a:schemeClr>
                </a:solidFill>
                <a:latin typeface="Montserrat" charset="0"/>
                <a:ea typeface="Montserrat" charset="0"/>
                <a:cs typeface="Montserrat" charset="0"/>
              </a:defRPr>
            </a:pPr>
            <a:endParaRPr lang="zh-CN"/>
          </a:p>
        </c:txPr>
        <c:crossAx val="395914800"/>
        <c:crosses val="autoZero"/>
        <c:crossBetween val="between"/>
      </c:valAx>
      <c:spPr>
        <a:noFill/>
        <a:ln>
          <a:noFill/>
        </a:ln>
        <a:effectLst/>
      </c:spPr>
    </c:plotArea>
    <c:plotVisOnly val="1"/>
    <c:dispBlanksAs val="gap"/>
    <c:showDLblsOverMax val="0"/>
  </c:chart>
  <c:spPr>
    <a:noFill/>
    <a:ln>
      <a:noFill/>
    </a:ln>
    <a:effectLst/>
  </c:spPr>
  <c:txPr>
    <a:bodyPr/>
    <a:lstStyle/>
    <a:p>
      <a:pPr>
        <a:defRPr lang="zh-CN" sz="2000" b="0" i="0">
          <a:latin typeface="Montserrat" charset="0"/>
          <a:ea typeface="Montserrat" charset="0"/>
          <a:cs typeface="Montserrat"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4.3</c:v>
                </c:pt>
              </c:numCache>
            </c:numRef>
          </c:val>
          <c:extLst>
            <c:ext xmlns:c16="http://schemas.microsoft.com/office/drawing/2014/chart" uri="{C3380CC4-5D6E-409C-BE32-E72D297353CC}">
              <c16:uniqueId val="{00000000-1388-43C1-8EDA-C5E5F57AAC93}"/>
            </c:ext>
          </c:extLst>
        </c:ser>
        <c:ser>
          <c:idx val="1"/>
          <c:order val="1"/>
          <c:tx>
            <c:strRef>
              <c:f>Sheet1!$C$1</c:f>
              <c:strCache>
                <c:ptCount val="1"/>
                <c:pt idx="0">
                  <c:v>Series 2</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2.7</c:v>
                </c:pt>
              </c:numCache>
            </c:numRef>
          </c:val>
          <c:extLst>
            <c:ext xmlns:c16="http://schemas.microsoft.com/office/drawing/2014/chart" uri="{C3380CC4-5D6E-409C-BE32-E72D297353CC}">
              <c16:uniqueId val="{00000001-1388-43C1-8EDA-C5E5F57AAC93}"/>
            </c:ext>
          </c:extLst>
        </c:ser>
        <c:ser>
          <c:idx val="2"/>
          <c:order val="2"/>
          <c:tx>
            <c:strRef>
              <c:f>Sheet1!$D$1</c:f>
              <c:strCache>
                <c:ptCount val="1"/>
                <c:pt idx="0">
                  <c:v>Series 3</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3</c:v>
                </c:pt>
              </c:numCache>
            </c:numRef>
          </c:val>
          <c:extLst>
            <c:ext xmlns:c16="http://schemas.microsoft.com/office/drawing/2014/chart" uri="{C3380CC4-5D6E-409C-BE32-E72D297353CC}">
              <c16:uniqueId val="{00000002-1388-43C1-8EDA-C5E5F57AAC93}"/>
            </c:ext>
          </c:extLst>
        </c:ser>
        <c:ser>
          <c:idx val="3"/>
          <c:order val="3"/>
          <c:tx>
            <c:strRef>
              <c:f>Sheet1!$E$1</c:f>
              <c:strCache>
                <c:ptCount val="1"/>
                <c:pt idx="0">
                  <c:v>Series 4</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2.2000000000000002</c:v>
                </c:pt>
              </c:numCache>
            </c:numRef>
          </c:val>
          <c:extLst>
            <c:ext xmlns:c16="http://schemas.microsoft.com/office/drawing/2014/chart" uri="{C3380CC4-5D6E-409C-BE32-E72D297353CC}">
              <c16:uniqueId val="{00000003-1388-43C1-8EDA-C5E5F57AAC93}"/>
            </c:ext>
          </c:extLst>
        </c:ser>
        <c:dLbls>
          <c:showLegendKey val="0"/>
          <c:showVal val="0"/>
          <c:showCatName val="0"/>
          <c:showSerName val="0"/>
          <c:showPercent val="0"/>
          <c:showBubbleSize val="0"/>
        </c:dLbls>
        <c:gapWidth val="219"/>
        <c:overlap val="-27"/>
        <c:axId val="-65076784"/>
        <c:axId val="-65076240"/>
      </c:barChart>
      <c:catAx>
        <c:axId val="-6507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2800" b="0" i="0" u="none" strike="noStrike" kern="1200" baseline="0">
                <a:solidFill>
                  <a:schemeClr val="tx1">
                    <a:lumMod val="65000"/>
                    <a:lumOff val="35000"/>
                  </a:schemeClr>
                </a:solidFill>
                <a:latin typeface="Poppins Light" charset="0"/>
                <a:ea typeface="Poppins Light" charset="0"/>
                <a:cs typeface="Poppins Light" charset="0"/>
              </a:defRPr>
            </a:pPr>
            <a:endParaRPr lang="zh-CN"/>
          </a:p>
        </c:txPr>
        <c:crossAx val="-65076240"/>
        <c:crosses val="autoZero"/>
        <c:auto val="1"/>
        <c:lblAlgn val="ctr"/>
        <c:lblOffset val="100"/>
        <c:noMultiLvlLbl val="0"/>
      </c:catAx>
      <c:valAx>
        <c:axId val="-650762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2800" b="0" i="0" u="none" strike="noStrike" kern="1200" baseline="0">
                <a:solidFill>
                  <a:schemeClr val="tx1">
                    <a:lumMod val="65000"/>
                    <a:lumOff val="35000"/>
                  </a:schemeClr>
                </a:solidFill>
                <a:latin typeface="Poppins Light" charset="0"/>
                <a:ea typeface="Poppins Light" charset="0"/>
                <a:cs typeface="Poppins Light" charset="0"/>
              </a:defRPr>
            </a:pPr>
            <a:endParaRPr lang="zh-CN"/>
          </a:p>
        </c:txPr>
        <c:crossAx val="-65076784"/>
        <c:crosses val="autoZero"/>
        <c:crossBetween val="between"/>
      </c:valAx>
      <c:spPr>
        <a:noFill/>
        <a:ln>
          <a:noFill/>
        </a:ln>
        <a:effectLst/>
      </c:spPr>
    </c:plotArea>
    <c:plotVisOnly val="1"/>
    <c:dispBlanksAs val="gap"/>
    <c:showDLblsOverMax val="0"/>
  </c:chart>
  <c:spPr>
    <a:noFill/>
    <a:ln>
      <a:noFill/>
    </a:ln>
    <a:effectLst/>
  </c:spPr>
  <c:txPr>
    <a:bodyPr/>
    <a:lstStyle/>
    <a:p>
      <a:pPr>
        <a:defRPr lang="zh-CN" sz="2800" b="0" i="0">
          <a:latin typeface="Poppins Light" charset="0"/>
          <a:ea typeface="Poppins Light" charset="0"/>
          <a:cs typeface="Poppins Light"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62E8D2-56E0-992A-58DF-58FF0E6A7F3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036F55A-246B-FF62-CE29-8E37B37021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E24CE55-82CD-1923-CB14-5BE7AF274775}"/>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A8D68ED6-1295-00A1-8B08-916031BA97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5FF9944-5785-10FB-ABFA-DB55B9B8EF19}"/>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121660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1FB091-E2A9-1E8B-089B-F422B6B0912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F1A9A76-584C-3CBE-B32A-2607BFF8436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F9EF8C0-3BFD-2115-1059-7B23A56DCE18}"/>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569FB1EB-4C08-836F-AF6A-55821EF68A5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B8AC44D-5146-EF63-F72C-AE15307EFD55}"/>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609463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54A0C6-9D7B-2D5E-D80D-C2D52EA5A1B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3AB0027-1535-7DD1-8A95-3D968550D3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4FCAF5D-BFFC-5805-8A8A-03206CDADCD1}"/>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8590F92D-8A76-D6A3-EDDC-57526308F9C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5977A49-3A9A-ED08-6763-CA7CE9BCC268}"/>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1836983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1F9BA7-B2CD-5C56-52E5-84A844EC7B1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897F36E-AE90-4377-61DE-343992F303B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0AD82C9-E0A2-B854-FB93-67C2E4EE9DD0}"/>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B85867FA-C896-0FC6-15F8-9138FB06C82D}"/>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6" name="页脚占位符 5">
            <a:extLst>
              <a:ext uri="{FF2B5EF4-FFF2-40B4-BE49-F238E27FC236}">
                <a16:creationId xmlns:a16="http://schemas.microsoft.com/office/drawing/2014/main" id="{019AD9A8-CDE7-C1AA-019E-799D995E225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E590C8B-642E-141D-A77A-BFD2A05014F9}"/>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4066161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1737CE-C7D7-00D8-E301-E28F9DE33D8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807D30D-6DE3-1F32-433A-C6604DCF80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EBA9DDC-31EC-7876-D71C-D018BF0D0B91}"/>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B7AB72C-0C8C-2012-AC21-24C4922EB2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D0F0D12F-6AEA-3F25-291F-3749E55F36A9}"/>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B1C50B1-2D87-2BBB-8F76-127BA17D0C2D}"/>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8" name="页脚占位符 7">
            <a:extLst>
              <a:ext uri="{FF2B5EF4-FFF2-40B4-BE49-F238E27FC236}">
                <a16:creationId xmlns:a16="http://schemas.microsoft.com/office/drawing/2014/main" id="{2E6DE8E2-1B57-F9EB-9FA5-E77C775D1FF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4564783-09D8-8A17-DBC4-24DDB27F1E14}"/>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197456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DC6DC4-CB02-FDC4-B681-5BD65CE48AF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A27B895-DB0D-FFD7-C804-613EDDDD3B39}"/>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4" name="页脚占位符 3">
            <a:extLst>
              <a:ext uri="{FF2B5EF4-FFF2-40B4-BE49-F238E27FC236}">
                <a16:creationId xmlns:a16="http://schemas.microsoft.com/office/drawing/2014/main" id="{FCDC613D-710E-1967-78C4-63AB50523B2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C9BB899-F4A0-83DB-9F87-2174BD6E7DE6}"/>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3827971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2E8DD91-FF05-CFA1-8346-45C2925E85DF}"/>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3" name="页脚占位符 2">
            <a:extLst>
              <a:ext uri="{FF2B5EF4-FFF2-40B4-BE49-F238E27FC236}">
                <a16:creationId xmlns:a16="http://schemas.microsoft.com/office/drawing/2014/main" id="{D6BD870E-3FAF-5AA2-924F-769E97FC382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C15FF81-E35F-5625-92E0-066701D4D533}"/>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426380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C3D541-FBF7-C8EA-6942-7C94ECD290A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7E279E1-2F4E-05AB-C6DC-0CAE87A978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526A778D-42E0-4D2C-5F60-59F0E41544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3B8EE34-750D-8EE8-2C45-96EC02AC3D12}"/>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6" name="页脚占位符 5">
            <a:extLst>
              <a:ext uri="{FF2B5EF4-FFF2-40B4-BE49-F238E27FC236}">
                <a16:creationId xmlns:a16="http://schemas.microsoft.com/office/drawing/2014/main" id="{45F0A344-0E00-9017-4902-24D5EED4217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E78033E-7D88-C900-38EB-DF02BDDDABA1}"/>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173186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C1489C-887B-7109-9B7F-71EC456C08C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F43C96B-38DB-23D5-294E-F5C2DFDD78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3570070-0B88-316B-243B-FDE822D5B1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3870B6E-D243-6F55-C941-52A56E6BDD74}"/>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6" name="页脚占位符 5">
            <a:extLst>
              <a:ext uri="{FF2B5EF4-FFF2-40B4-BE49-F238E27FC236}">
                <a16:creationId xmlns:a16="http://schemas.microsoft.com/office/drawing/2014/main" id="{F8BCACCE-6390-C950-8AA8-8C5EDEA187B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816D92E-CB70-A01D-36C9-8A981DAF36EE}"/>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1003284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C5079C-37DE-3790-9395-A76C1074F0A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493D0100-EC0A-1D27-7F75-81C58B01C50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1FAAF64-BF9D-3C43-B2DB-3CB147CB2C7B}"/>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3CF5B343-0DCC-0FC1-7D5F-983B0F9262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389C413-1B21-C1A1-4612-D9E5C99328E0}"/>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1248733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0620076-69BC-8250-03D4-C06D6B9AC56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F2151EC-D0BF-F4BD-FE68-A3A4E2001E45}"/>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E666213-0778-29A1-0A4C-211CC8EE8A60}"/>
              </a:ext>
            </a:extLst>
          </p:cNvPr>
          <p:cNvSpPr>
            <a:spLocks noGrp="1"/>
          </p:cNvSpPr>
          <p:nvPr>
            <p:ph type="dt" sz="half" idx="10"/>
          </p:nvPr>
        </p:nvSpPr>
        <p:spPr/>
        <p:txBody>
          <a:bodyPr/>
          <a:lstStyle/>
          <a:p>
            <a:fld id="{48C7816B-F10A-4BD7-94D8-1035E5F9F770}"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D7271E49-175E-8959-A98B-B8DD139CFD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8494A47-1026-C778-6FF4-4D9AB79962FC}"/>
              </a:ext>
            </a:extLst>
          </p:cNvPr>
          <p:cNvSpPr>
            <a:spLocks noGrp="1"/>
          </p:cNvSpPr>
          <p:nvPr>
            <p:ph type="sldNum" sz="quarter" idx="12"/>
          </p:nvPr>
        </p:nvSpPr>
        <p:spPr/>
        <p:txBody>
          <a:body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2472506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2533681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2508389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1525986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2507577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2327630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3987367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557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2512783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4270844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1485959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FD3BC39-7926-4614-A368-31D1FE4F145D}" type="datetimeFigureOut">
              <a:rPr lang="zh-CN" altLang="en-US" smtClean="0"/>
              <a:t>2022/10/7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13B15C-67A8-414C-B413-BB837E62DE39}" type="slidenum">
              <a:rPr lang="zh-CN" altLang="en-US" smtClean="0"/>
              <a:t>‹#›</a:t>
            </a:fld>
            <a:endParaRPr lang="zh-CN" altLang="en-US"/>
          </a:p>
        </p:txBody>
      </p:sp>
    </p:spTree>
    <p:extLst>
      <p:ext uri="{BB962C8B-B14F-4D97-AF65-F5344CB8AC3E}">
        <p14:creationId xmlns:p14="http://schemas.microsoft.com/office/powerpoint/2010/main" val="13751400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63865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66A28BE8-63C8-B0F5-60C4-BCCFEF5887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85B7348-17C3-645F-D11D-F42209D40A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CB8884B-D3F9-E0AA-3650-377E9CD3DE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C7816B-F10A-4BD7-94D8-1035E5F9F770}"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E7261563-FC68-C6F4-EA92-5EC65A31DF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BC9CB41-D5CF-9217-3D1A-FA98550769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22072F-2605-41AC-816D-01DA3B5491D1}" type="slidenum">
              <a:rPr lang="zh-CN" altLang="en-US" smtClean="0"/>
              <a:t>‹#›</a:t>
            </a:fld>
            <a:endParaRPr lang="zh-CN" altLang="en-US"/>
          </a:p>
        </p:txBody>
      </p:sp>
    </p:spTree>
    <p:extLst>
      <p:ext uri="{BB962C8B-B14F-4D97-AF65-F5344CB8AC3E}">
        <p14:creationId xmlns:p14="http://schemas.microsoft.com/office/powerpoint/2010/main" val="134437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AFD3BC39-7926-4614-A368-31D1FE4F145D}" type="datetimeFigureOut">
              <a:rPr lang="zh-CN" altLang="en-US" smtClean="0"/>
              <a:t>2022/10/7</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2B13B15C-67A8-414C-B413-BB837E62DE39}" type="slidenum">
              <a:rPr lang="zh-CN" altLang="en-US" smtClean="0"/>
              <a:t>‹#›</a:t>
            </a:fld>
            <a:endParaRPr lang="zh-CN" altLang="en-US" dirty="0"/>
          </a:p>
        </p:txBody>
      </p:sp>
    </p:spTree>
    <p:extLst>
      <p:ext uri="{BB962C8B-B14F-4D97-AF65-F5344CB8AC3E}">
        <p14:creationId xmlns:p14="http://schemas.microsoft.com/office/powerpoint/2010/main" val="37554663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6.svg"/><Relationship Id="rId2" Type="http://schemas.openxmlformats.org/officeDocument/2006/relationships/image" Target="../media/image13.png"/><Relationship Id="rId1" Type="http://schemas.openxmlformats.org/officeDocument/2006/relationships/slideLayout" Target="../slideLayouts/slideLayout18.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0.png"/><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5951" y="263052"/>
            <a:ext cx="1623150" cy="362522"/>
          </a:xfrm>
          <a:prstGeom prst="rect">
            <a:avLst/>
          </a:prstGeom>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15293"/>
          <a:stretch>
            <a:fillRect/>
          </a:stretch>
        </p:blipFill>
        <p:spPr>
          <a:xfrm>
            <a:off x="112144" y="51253"/>
            <a:ext cx="11965556" cy="6755493"/>
          </a:xfrm>
          <a:prstGeom prst="rect">
            <a:avLst/>
          </a:prstGeom>
        </p:spPr>
      </p:pic>
      <p:sp>
        <p:nvSpPr>
          <p:cNvPr id="4" name="矩形 3"/>
          <p:cNvSpPr/>
          <p:nvPr/>
        </p:nvSpPr>
        <p:spPr>
          <a:xfrm>
            <a:off x="112144" y="51252"/>
            <a:ext cx="11965556" cy="6755493"/>
          </a:xfrm>
          <a:prstGeom prst="rect">
            <a:avLst/>
          </a:prstGeom>
          <a:gradFill flip="none" rotWithShape="1">
            <a:gsLst>
              <a:gs pos="0">
                <a:srgbClr val="242E6A"/>
              </a:gs>
              <a:gs pos="100000">
                <a:srgbClr val="242E6A">
                  <a:alpha val="36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直角三角形 4"/>
          <p:cNvSpPr/>
          <p:nvPr/>
        </p:nvSpPr>
        <p:spPr>
          <a:xfrm flipH="1">
            <a:off x="7427912" y="2597890"/>
            <a:ext cx="4764087" cy="426011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7" name="直接连接符 6"/>
          <p:cNvCxnSpPr/>
          <p:nvPr/>
        </p:nvCxnSpPr>
        <p:spPr>
          <a:xfrm>
            <a:off x="747712" y="6416675"/>
            <a:ext cx="1042988" cy="0"/>
          </a:xfrm>
          <a:prstGeom prst="line">
            <a:avLst/>
          </a:prstGeom>
          <a:ln w="317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0225951" y="4586703"/>
            <a:ext cx="227647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300" normalizeH="0" baseline="0" noProof="0" dirty="0">
                <a:ln>
                  <a:noFill/>
                </a:ln>
                <a:solidFill>
                  <a:srgbClr val="3C4DB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汇报人</a:t>
            </a:r>
            <a:endParaRPr kumimoji="0" lang="en-US" altLang="zh-CN" sz="2800" b="1" i="0" u="none" strike="noStrike" kern="1200" cap="none" spc="300" normalizeH="0" baseline="0" noProof="0" dirty="0">
              <a:ln>
                <a:noFill/>
              </a:ln>
              <a:solidFill>
                <a:srgbClr val="3C4DB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9" name="任意多边形: 形状 8"/>
          <p:cNvSpPr/>
          <p:nvPr/>
        </p:nvSpPr>
        <p:spPr>
          <a:xfrm>
            <a:off x="8618099" y="5235484"/>
            <a:ext cx="3573900" cy="888275"/>
          </a:xfrm>
          <a:custGeom>
            <a:avLst/>
            <a:gdLst>
              <a:gd name="connsiteX0" fmla="*/ 996254 w 3573900"/>
              <a:gd name="connsiteY0" fmla="*/ 0 h 888275"/>
              <a:gd name="connsiteX1" fmla="*/ 3573900 w 3573900"/>
              <a:gd name="connsiteY1" fmla="*/ 0 h 888275"/>
              <a:gd name="connsiteX2" fmla="*/ 3573900 w 3573900"/>
              <a:gd name="connsiteY2" fmla="*/ 888275 h 888275"/>
              <a:gd name="connsiteX3" fmla="*/ 0 w 3573900"/>
              <a:gd name="connsiteY3" fmla="*/ 888275 h 888275"/>
            </a:gdLst>
            <a:ahLst/>
            <a:cxnLst>
              <a:cxn ang="0">
                <a:pos x="connsiteX0" y="connsiteY0"/>
              </a:cxn>
              <a:cxn ang="0">
                <a:pos x="connsiteX1" y="connsiteY1"/>
              </a:cxn>
              <a:cxn ang="0">
                <a:pos x="connsiteX2" y="connsiteY2"/>
              </a:cxn>
              <a:cxn ang="0">
                <a:pos x="connsiteX3" y="connsiteY3"/>
              </a:cxn>
            </a:cxnLst>
            <a:rect l="l" t="t" r="r" b="b"/>
            <a:pathLst>
              <a:path w="3573900" h="888275">
                <a:moveTo>
                  <a:pt x="996254" y="0"/>
                </a:moveTo>
                <a:lnTo>
                  <a:pt x="3573900" y="0"/>
                </a:lnTo>
                <a:lnTo>
                  <a:pt x="3573900" y="888275"/>
                </a:lnTo>
                <a:lnTo>
                  <a:pt x="0" y="888275"/>
                </a:lnTo>
                <a:close/>
              </a:path>
            </a:pathLst>
          </a:custGeom>
          <a:gradFill flip="none" rotWithShape="1">
            <a:gsLst>
              <a:gs pos="0">
                <a:srgbClr val="3C4DB2"/>
              </a:gs>
              <a:gs pos="100000">
                <a:srgbClr val="3C85B2"/>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文本框 9"/>
          <p:cNvSpPr txBox="1"/>
          <p:nvPr/>
        </p:nvSpPr>
        <p:spPr>
          <a:xfrm>
            <a:off x="9619745" y="5331245"/>
            <a:ext cx="283556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600" normalizeH="0" baseline="0" noProof="0" dirty="0">
                <a:ln>
                  <a:noFill/>
                </a:ln>
                <a:gradFill>
                  <a:gsLst>
                    <a:gs pos="0">
                      <a:prstClr val="white"/>
                    </a:gs>
                    <a:gs pos="100000">
                      <a:prstClr val="white">
                        <a:lumMod val="65000"/>
                      </a:prstClr>
                    </a:gs>
                  </a:gsLst>
                  <a:lin ang="27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ZJUTER</a:t>
            </a:r>
            <a:endParaRPr kumimoji="0" lang="zh-CN" altLang="en-US" sz="4000" b="1" i="0" u="none" strike="noStrike" kern="1200" cap="none" spc="600" normalizeH="0" baseline="0" noProof="0" dirty="0">
              <a:ln>
                <a:noFill/>
              </a:ln>
              <a:gradFill>
                <a:gsLst>
                  <a:gs pos="0">
                    <a:prstClr val="white"/>
                  </a:gs>
                  <a:gs pos="100000">
                    <a:prstClr val="white">
                      <a:lumMod val="65000"/>
                    </a:prstClr>
                  </a:gs>
                </a:gsLst>
                <a:lin ang="27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443963" y="2479776"/>
            <a:ext cx="1123105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gradFill flip="none" rotWithShape="1">
                  <a:gsLst>
                    <a:gs pos="0">
                      <a:prstClr val="white"/>
                    </a:gs>
                    <a:gs pos="100000">
                      <a:prstClr val="white">
                        <a:lumMod val="65000"/>
                      </a:prstClr>
                    </a:gs>
                  </a:gsLst>
                  <a:lin ang="27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浙江工业大学学术答辩</a:t>
            </a:r>
            <a:r>
              <a:rPr kumimoji="0" lang="en-US" altLang="zh-CN" sz="6000" b="1" i="0" u="none" strike="noStrike" kern="1200" cap="none" spc="0" normalizeH="0" baseline="0" noProof="0" dirty="0">
                <a:ln>
                  <a:noFill/>
                </a:ln>
                <a:gradFill flip="none" rotWithShape="1">
                  <a:gsLst>
                    <a:gs pos="0">
                      <a:prstClr val="white"/>
                    </a:gs>
                    <a:gs pos="100000">
                      <a:prstClr val="white">
                        <a:lumMod val="65000"/>
                      </a:prstClr>
                    </a:gs>
                  </a:gsLst>
                  <a:lin ang="27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PPT</a:t>
            </a:r>
            <a:r>
              <a:rPr kumimoji="0" lang="zh-CN" altLang="en-US" sz="6000" b="1" i="0" u="none" strike="noStrike" kern="1200" cap="none" spc="0" normalizeH="0" baseline="0" noProof="0" dirty="0">
                <a:ln>
                  <a:noFill/>
                </a:ln>
                <a:gradFill flip="none" rotWithShape="1">
                  <a:gsLst>
                    <a:gs pos="0">
                      <a:prstClr val="white"/>
                    </a:gs>
                    <a:gs pos="100000">
                      <a:prstClr val="white">
                        <a:lumMod val="65000"/>
                      </a:prstClr>
                    </a:gs>
                  </a:gsLst>
                  <a:lin ang="27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模板</a:t>
            </a:r>
          </a:p>
        </p:txBody>
      </p:sp>
      <p:sp>
        <p:nvSpPr>
          <p:cNvPr id="12" name="文本框 11"/>
          <p:cNvSpPr txBox="1"/>
          <p:nvPr/>
        </p:nvSpPr>
        <p:spPr>
          <a:xfrm>
            <a:off x="6493570" y="3903716"/>
            <a:ext cx="42490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输入你的副标题</a:t>
            </a:r>
          </a:p>
        </p:txBody>
      </p:sp>
      <p:cxnSp>
        <p:nvCxnSpPr>
          <p:cNvPr id="13" name="直接连接符 12"/>
          <p:cNvCxnSpPr>
            <a:stCxn id="12" idx="1"/>
          </p:cNvCxnSpPr>
          <p:nvPr/>
        </p:nvCxnSpPr>
        <p:spPr>
          <a:xfrm flipH="1" flipV="1">
            <a:off x="4674749" y="4134548"/>
            <a:ext cx="1818821"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217861" y="6256181"/>
            <a:ext cx="35348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300" normalizeH="0" baseline="0" noProof="0" dirty="0">
                <a:ln>
                  <a:noFill/>
                </a:ln>
                <a:solidFill>
                  <a:srgbClr val="242E6A"/>
                </a:solidFill>
                <a:effectLst/>
                <a:uLnTx/>
                <a:uFillTx/>
                <a:latin typeface="微软雅黑" panose="020B0503020204020204" pitchFamily="34" charset="-122"/>
                <a:ea typeface="微软雅黑" panose="020B0503020204020204" pitchFamily="34" charset="-122"/>
                <a:cs typeface="+mn-cs"/>
              </a:rPr>
              <a:t>XXX</a:t>
            </a:r>
            <a:r>
              <a:rPr kumimoji="0" lang="zh-CN" altLang="en-US" sz="2400" b="0" i="0" u="none" strike="noStrike" kern="1200" cap="none" spc="300" normalizeH="0" baseline="0" noProof="0" dirty="0">
                <a:ln>
                  <a:noFill/>
                </a:ln>
                <a:solidFill>
                  <a:srgbClr val="242E6A"/>
                </a:solidFill>
                <a:effectLst/>
                <a:uLnTx/>
                <a:uFillTx/>
                <a:latin typeface="微软雅黑" panose="020B0503020204020204" pitchFamily="34" charset="-122"/>
                <a:ea typeface="微软雅黑" panose="020B0503020204020204" pitchFamily="34" charset="-122"/>
                <a:cs typeface="+mn-cs"/>
              </a:rPr>
              <a:t>学院</a:t>
            </a:r>
            <a:r>
              <a:rPr kumimoji="0" lang="en-US" altLang="zh-CN" sz="2400" b="0" i="0" u="none" strike="noStrike" kern="1200" cap="none" spc="300" normalizeH="0" baseline="0" noProof="0" dirty="0">
                <a:ln>
                  <a:noFill/>
                </a:ln>
                <a:solidFill>
                  <a:srgbClr val="242E6A"/>
                </a:solidFill>
                <a:effectLst/>
                <a:uLnTx/>
                <a:uFillTx/>
                <a:latin typeface="微软雅黑" panose="020B0503020204020204" pitchFamily="34" charset="-122"/>
                <a:ea typeface="微软雅黑" panose="020B0503020204020204" pitchFamily="34" charset="-122"/>
                <a:cs typeface="+mn-cs"/>
              </a:rPr>
              <a:t>XXX</a:t>
            </a:r>
            <a:r>
              <a:rPr kumimoji="0" lang="zh-CN" altLang="en-US" sz="2400" b="0" i="0" u="none" strike="noStrike" kern="1200" cap="none" spc="300" normalizeH="0" baseline="0" noProof="0" dirty="0">
                <a:ln>
                  <a:noFill/>
                </a:ln>
                <a:solidFill>
                  <a:srgbClr val="242E6A"/>
                </a:solidFill>
                <a:effectLst/>
                <a:uLnTx/>
                <a:uFillTx/>
                <a:latin typeface="微软雅黑" panose="020B0503020204020204" pitchFamily="34" charset="-122"/>
                <a:ea typeface="微软雅黑" panose="020B0503020204020204" pitchFamily="34" charset="-122"/>
                <a:cs typeface="+mn-cs"/>
              </a:rPr>
              <a:t>班级</a:t>
            </a:r>
          </a:p>
        </p:txBody>
      </p:sp>
      <p:sp>
        <p:nvSpPr>
          <p:cNvPr id="15" name="矩形 14"/>
          <p:cNvSpPr/>
          <p:nvPr/>
        </p:nvSpPr>
        <p:spPr>
          <a:xfrm>
            <a:off x="-62863302" y="-37176970"/>
            <a:ext cx="583894" cy="418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flipV="1">
            <a:off x="73636298" y="43849030"/>
            <a:ext cx="583894" cy="418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9" name="图片 18"/>
          <p:cNvPicPr>
            <a:picLocks noChangeAspect="1"/>
          </p:cNvPicPr>
          <p:nvPr/>
        </p:nvPicPr>
        <p:blipFill>
          <a:blip r:embed="rId4">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8858637" y="385272"/>
            <a:ext cx="3311941" cy="496620"/>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915" y="371972"/>
            <a:ext cx="2379465" cy="523220"/>
          </a:xfrm>
          <a:prstGeom prst="rect">
            <a:avLst/>
          </a:prstGeom>
        </p:spPr>
      </p:pic>
      <p:sp>
        <p:nvSpPr>
          <p:cNvPr id="18" name="文本框 18"/>
          <p:cNvSpPr txBox="1"/>
          <p:nvPr/>
        </p:nvSpPr>
        <p:spPr>
          <a:xfrm>
            <a:off x="829384" y="6039131"/>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9F9F9"/>
                </a:solidFill>
                <a:effectLst/>
                <a:uLnTx/>
                <a:uFillTx/>
                <a:latin typeface="方正小标宋简体" panose="02010601030101010101" pitchFamily="65" charset="-122"/>
                <a:ea typeface="方正小标宋简体" panose="02010601030101010101" pitchFamily="65" charset="-122"/>
                <a:cs typeface="+mn-cs"/>
              </a:rPr>
              <a:t>艰苦创业  开拓创新  争创一流</a:t>
            </a:r>
            <a:endParaRPr kumimoji="0" lang="en-US" altLang="zh-CN" sz="1600" b="0" i="0" u="none" strike="noStrike" kern="1200" cap="none" spc="300" normalizeH="0" baseline="0" noProof="0" dirty="0">
              <a:ln>
                <a:noFill/>
              </a:ln>
              <a:solidFill>
                <a:srgbClr val="F9F9F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4095750" y="198580"/>
            <a:ext cx="4000500" cy="809561"/>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2271000"/>
            <a:ext cx="12192000" cy="4486176"/>
          </a:xfrm>
          <a:prstGeom prst="rect">
            <a:avLst/>
          </a:prstGeom>
        </p:spPr>
      </p:pic>
      <p:sp>
        <p:nvSpPr>
          <p:cNvPr id="4" name="矩形 3"/>
          <p:cNvSpPr/>
          <p:nvPr/>
        </p:nvSpPr>
        <p:spPr>
          <a:xfrm>
            <a:off x="0" y="2169350"/>
            <a:ext cx="12192000" cy="4689475"/>
          </a:xfrm>
          <a:prstGeom prst="rect">
            <a:avLst/>
          </a:prstGeom>
          <a:solidFill>
            <a:srgbClr val="2A357A">
              <a:alpha val="25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1757204" y="457200"/>
            <a:ext cx="3497968" cy="4267200"/>
          </a:xfrm>
          <a:prstGeom prst="rect">
            <a:avLst/>
          </a:prstGeom>
          <a:solidFill>
            <a:srgbClr val="2A357A"/>
          </a:solidFill>
          <a:ln w="25400">
            <a:noFill/>
            <a:prstDash val="sysDash"/>
            <a:tailEnd type="stealth"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a:off x="2714147" y="867145"/>
            <a:ext cx="25389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输入你的标题</a:t>
            </a:r>
          </a:p>
        </p:txBody>
      </p:sp>
      <p:sp>
        <p:nvSpPr>
          <p:cNvPr id="7" name="文本框 6"/>
          <p:cNvSpPr txBox="1"/>
          <p:nvPr/>
        </p:nvSpPr>
        <p:spPr>
          <a:xfrm>
            <a:off x="1697201" y="700366"/>
            <a:ext cx="13208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8" name="直接连接符 7"/>
          <p:cNvCxnSpPr/>
          <p:nvPr/>
        </p:nvCxnSpPr>
        <p:spPr>
          <a:xfrm>
            <a:off x="2084551" y="1430791"/>
            <a:ext cx="527050"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701800" y="1694355"/>
            <a:ext cx="13208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0" name="直接连接符 9"/>
          <p:cNvCxnSpPr/>
          <p:nvPr/>
        </p:nvCxnSpPr>
        <p:spPr>
          <a:xfrm>
            <a:off x="2089150" y="2424780"/>
            <a:ext cx="527050"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701800" y="2690210"/>
            <a:ext cx="13208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2" name="直接连接符 11"/>
          <p:cNvCxnSpPr/>
          <p:nvPr/>
        </p:nvCxnSpPr>
        <p:spPr>
          <a:xfrm>
            <a:off x="2089150" y="3420635"/>
            <a:ext cx="527050"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701800" y="3686066"/>
            <a:ext cx="13208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4" name="直接连接符 13"/>
          <p:cNvCxnSpPr/>
          <p:nvPr/>
        </p:nvCxnSpPr>
        <p:spPr>
          <a:xfrm>
            <a:off x="2089150" y="4416491"/>
            <a:ext cx="527050"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7200594" y="1008142"/>
            <a:ext cx="1663407"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srgbClr val="1B51A9"/>
                </a:solidFill>
                <a:effectLst/>
                <a:uLnTx/>
                <a:uFillTx/>
                <a:latin typeface="微软雅黑" panose="020B0503020204020204" pitchFamily="34" charset="-122"/>
                <a:ea typeface="微软雅黑" panose="020B0503020204020204" pitchFamily="34" charset="-122"/>
                <a:cs typeface="+mn-cs"/>
              </a:rPr>
              <a:t>目录</a:t>
            </a:r>
          </a:p>
        </p:txBody>
      </p:sp>
      <p:sp>
        <p:nvSpPr>
          <p:cNvPr id="16" name="文本框 15"/>
          <p:cNvSpPr txBox="1"/>
          <p:nvPr/>
        </p:nvSpPr>
        <p:spPr>
          <a:xfrm>
            <a:off x="7415036" y="1824907"/>
            <a:ext cx="1448965"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srgbClr val="1B51A9"/>
                </a:solidFill>
                <a:effectLst/>
                <a:uLnTx/>
                <a:uFillTx/>
                <a:latin typeface="微软雅黑" panose="020B0503020204020204" pitchFamily="34" charset="-122"/>
                <a:ea typeface="微软雅黑" panose="020B0503020204020204" pitchFamily="34" charset="-122"/>
                <a:cs typeface="+mn-cs"/>
              </a:rPr>
              <a:t>AGENDA</a:t>
            </a:r>
            <a:endParaRPr kumimoji="0" lang="zh-CN" altLang="en-US" sz="1800" b="0" i="0" u="none" strike="noStrike" kern="1200" cap="none" spc="300" normalizeH="0" baseline="0" noProof="0" dirty="0">
              <a:ln>
                <a:noFill/>
              </a:ln>
              <a:solidFill>
                <a:srgbClr val="1B51A9"/>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2714147" y="1879926"/>
            <a:ext cx="25389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输入你的标题</a:t>
            </a:r>
          </a:p>
        </p:txBody>
      </p:sp>
      <p:sp>
        <p:nvSpPr>
          <p:cNvPr id="18" name="文本框 17"/>
          <p:cNvSpPr txBox="1"/>
          <p:nvPr/>
        </p:nvSpPr>
        <p:spPr>
          <a:xfrm>
            <a:off x="2714147" y="2880212"/>
            <a:ext cx="25389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输入你的标题</a:t>
            </a:r>
          </a:p>
        </p:txBody>
      </p:sp>
      <p:sp>
        <p:nvSpPr>
          <p:cNvPr id="19" name="文本框 18"/>
          <p:cNvSpPr txBox="1"/>
          <p:nvPr/>
        </p:nvSpPr>
        <p:spPr>
          <a:xfrm>
            <a:off x="2714147" y="3858525"/>
            <a:ext cx="25389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Light" panose="020B0502040204020203" pitchFamily="34" charset="-122"/>
                <a:ea typeface="微软雅黑 Light" panose="020B0502040204020203" pitchFamily="34" charset="-122"/>
                <a:cs typeface="+mn-cs"/>
              </a:rPr>
              <a:t>输入你的标题</a:t>
            </a:r>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8354" y="334197"/>
            <a:ext cx="2448158" cy="538325"/>
          </a:xfrm>
          <a:prstGeom prst="rect">
            <a:avLst/>
          </a:prstGeom>
        </p:spPr>
      </p:pic>
      <p:sp>
        <p:nvSpPr>
          <p:cNvPr id="21" name="文本框 18"/>
          <p:cNvSpPr txBox="1"/>
          <p:nvPr/>
        </p:nvSpPr>
        <p:spPr>
          <a:xfrm>
            <a:off x="4002809" y="6163401"/>
            <a:ext cx="4113358"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F9F9F9"/>
                </a:solidFill>
                <a:effectLst/>
                <a:uLnTx/>
                <a:uFillTx/>
                <a:latin typeface="方正小标宋简体" panose="02010601030101010101" pitchFamily="65" charset="-122"/>
                <a:ea typeface="方正小标宋简体" panose="02010601030101010101" pitchFamily="65" charset="-122"/>
                <a:cs typeface="+mn-cs"/>
              </a:rPr>
              <a:t>- </a:t>
            </a:r>
            <a:r>
              <a:rPr kumimoji="0" lang="zh-CN" altLang="en-US" sz="1600" b="0" i="0" u="none" strike="noStrike" kern="1200" cap="none" spc="300" normalizeH="0" baseline="0" noProof="0" dirty="0">
                <a:ln>
                  <a:noFill/>
                </a:ln>
                <a:solidFill>
                  <a:srgbClr val="F9F9F9"/>
                </a:solidFill>
                <a:effectLst/>
                <a:uLnTx/>
                <a:uFillTx/>
                <a:latin typeface="方正小标宋简体" panose="02010601030101010101" pitchFamily="65" charset="-122"/>
                <a:ea typeface="方正小标宋简体" panose="02010601030101010101" pitchFamily="65" charset="-122"/>
                <a:cs typeface="+mn-cs"/>
              </a:rPr>
              <a:t>艰苦创业  开拓创新  争创一流 </a:t>
            </a:r>
            <a:r>
              <a:rPr kumimoji="0" lang="en-US" altLang="zh-CN" sz="1600" b="0" i="0" u="none" strike="noStrike" kern="1200" cap="none" spc="300" normalizeH="0" baseline="0" noProof="0" dirty="0">
                <a:ln>
                  <a:noFill/>
                </a:ln>
                <a:solidFill>
                  <a:srgbClr val="F9F9F9"/>
                </a:solidFill>
                <a:effectLst/>
                <a:uLnTx/>
                <a:uFillTx/>
                <a:latin typeface="方正小标宋简体" panose="02010601030101010101" pitchFamily="65" charset="-122"/>
                <a:ea typeface="方正小标宋简体" panose="02010601030101010101" pitchFamily="65" charset="-122"/>
                <a:cs typeface="+mn-cs"/>
              </a:rPr>
              <a: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b="18397"/>
          <a:stretch>
            <a:fillRect/>
          </a:stretch>
        </p:blipFill>
        <p:spPr>
          <a:xfrm>
            <a:off x="5569322" y="19047"/>
            <a:ext cx="6622678" cy="6838954"/>
          </a:xfrm>
          <a:prstGeom prst="rect">
            <a:avLst/>
          </a:prstGeom>
        </p:spPr>
      </p:pic>
      <p:sp>
        <p:nvSpPr>
          <p:cNvPr id="3" name="矩形 2"/>
          <p:cNvSpPr/>
          <p:nvPr/>
        </p:nvSpPr>
        <p:spPr>
          <a:xfrm>
            <a:off x="4817990" y="28571"/>
            <a:ext cx="7355595" cy="6858001"/>
          </a:xfrm>
          <a:prstGeom prst="rect">
            <a:avLst/>
          </a:prstGeom>
          <a:solidFill>
            <a:srgbClr val="242E6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任意多边形: 形状 3"/>
          <p:cNvSpPr/>
          <p:nvPr/>
        </p:nvSpPr>
        <p:spPr>
          <a:xfrm>
            <a:off x="0" y="-9525"/>
            <a:ext cx="8305800" cy="6867525"/>
          </a:xfrm>
          <a:custGeom>
            <a:avLst/>
            <a:gdLst>
              <a:gd name="connsiteX0" fmla="*/ 0 w 8305800"/>
              <a:gd name="connsiteY0" fmla="*/ 6867525 h 6867525"/>
              <a:gd name="connsiteX1" fmla="*/ 5676900 w 8305800"/>
              <a:gd name="connsiteY1" fmla="*/ 6867525 h 6867525"/>
              <a:gd name="connsiteX2" fmla="*/ 8305800 w 8305800"/>
              <a:gd name="connsiteY2" fmla="*/ 0 h 6867525"/>
              <a:gd name="connsiteX3" fmla="*/ 0 w 8305800"/>
              <a:gd name="connsiteY3" fmla="*/ 0 h 6867525"/>
              <a:gd name="connsiteX4" fmla="*/ 0 w 8305800"/>
              <a:gd name="connsiteY4" fmla="*/ 6867525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6867525">
                <a:moveTo>
                  <a:pt x="0" y="6867525"/>
                </a:moveTo>
                <a:lnTo>
                  <a:pt x="5676900" y="6867525"/>
                </a:lnTo>
                <a:lnTo>
                  <a:pt x="8305800" y="0"/>
                </a:lnTo>
                <a:lnTo>
                  <a:pt x="0" y="0"/>
                </a:lnTo>
                <a:lnTo>
                  <a:pt x="0" y="6867525"/>
                </a:lnTo>
                <a:close/>
              </a:path>
            </a:pathLst>
          </a:custGeom>
          <a:solidFill>
            <a:srgbClr val="242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242E6A"/>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677290" y="1519502"/>
            <a:ext cx="1497522" cy="3154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9900" b="1" i="0" u="none" strike="noStrike" kern="1200" cap="none" spc="300" normalizeH="0" baseline="0" noProof="0" dirty="0">
                <a:ln>
                  <a:noFill/>
                </a:ln>
                <a:gradFill flip="none" rotWithShape="1">
                  <a:gsLst>
                    <a:gs pos="35000">
                      <a:prstClr val="white"/>
                    </a:gs>
                    <a:gs pos="100000">
                      <a:prstClr val="white">
                        <a:alpha val="0"/>
                      </a:prstClr>
                    </a:gs>
                  </a:gsLst>
                  <a:lin ang="0" scaled="1"/>
                  <a:tileRect/>
                </a:gradFill>
                <a:effectLst/>
                <a:uLnTx/>
                <a:uFillTx/>
                <a:latin typeface="微软雅黑" panose="020B0503020204020204" pitchFamily="34" charset="-122"/>
                <a:ea typeface="微软雅黑" panose="020B0503020204020204" pitchFamily="34" charset="-122"/>
                <a:cs typeface="+mn-cs"/>
              </a:rPr>
              <a:t>1</a:t>
            </a:r>
            <a:endParaRPr kumimoji="0" lang="zh-CN" altLang="en-US" sz="19900" b="1" i="0" u="none" strike="noStrike" kern="1200" cap="none" spc="300" normalizeH="0" baseline="0" noProof="0" dirty="0">
              <a:ln>
                <a:noFill/>
              </a:ln>
              <a:gradFill flip="none" rotWithShape="1">
                <a:gsLst>
                  <a:gs pos="35000">
                    <a:prstClr val="white"/>
                  </a:gs>
                  <a:gs pos="100000">
                    <a:prstClr val="white">
                      <a:alpha val="0"/>
                    </a:prstClr>
                  </a:gs>
                </a:gsLst>
                <a:lin ang="0" scaled="1"/>
                <a:tileRect/>
              </a:gradFill>
              <a:effectLst/>
              <a:uLnTx/>
              <a:uFillTx/>
              <a:latin typeface="微软雅黑" panose="020B0503020204020204" pitchFamily="34" charset="-122"/>
              <a:ea typeface="微软雅黑" panose="020B0503020204020204" pitchFamily="34" charset="-122"/>
              <a:cs typeface="+mn-cs"/>
            </a:endParaRPr>
          </a:p>
        </p:txBody>
      </p:sp>
      <p:sp>
        <p:nvSpPr>
          <p:cNvPr id="7" name="平行四边形 6"/>
          <p:cNvSpPr/>
          <p:nvPr/>
        </p:nvSpPr>
        <p:spPr>
          <a:xfrm>
            <a:off x="611187" y="0"/>
            <a:ext cx="7694613" cy="6867525"/>
          </a:xfrm>
          <a:prstGeom prst="parallelogram">
            <a:avLst>
              <a:gd name="adj" fmla="val 37848"/>
            </a:avLst>
          </a:prstGeom>
          <a:solidFill>
            <a:srgbClr val="2A35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2240915" y="2635192"/>
            <a:ext cx="557145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300" normalizeH="0" baseline="0" noProof="0" dirty="0">
                <a:ln>
                  <a:noFill/>
                </a:ln>
                <a:gradFill flip="none" rotWithShape="1">
                  <a:gsLst>
                    <a:gs pos="0">
                      <a:prstClr val="white"/>
                    </a:gs>
                    <a:gs pos="100000">
                      <a:prstClr val="white">
                        <a:lumMod val="75000"/>
                      </a:prstClr>
                    </a:gs>
                  </a:gsLst>
                  <a:lin ang="2700000" scaled="1"/>
                  <a:tileRect/>
                </a:gradFill>
                <a:effectLst/>
                <a:uLnTx/>
                <a:uFillTx/>
                <a:latin typeface="微软雅黑" panose="020B0503020204020204" pitchFamily="34" charset="-122"/>
                <a:ea typeface="微软雅黑" panose="020B0503020204020204" pitchFamily="34" charset="-122"/>
                <a:cs typeface="+mn-cs"/>
              </a:rPr>
              <a:t>输入你的标题</a:t>
            </a:r>
          </a:p>
        </p:txBody>
      </p:sp>
      <p:sp>
        <p:nvSpPr>
          <p:cNvPr id="9" name="文本框 8"/>
          <p:cNvSpPr txBox="1"/>
          <p:nvPr/>
        </p:nvSpPr>
        <p:spPr>
          <a:xfrm>
            <a:off x="2318475" y="3568045"/>
            <a:ext cx="4673600" cy="46480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添加说明添加说明添加说明</a:t>
            </a:r>
          </a:p>
        </p:txBody>
      </p:sp>
      <p:cxnSp>
        <p:nvCxnSpPr>
          <p:cNvPr id="10" name="直接连接符 9"/>
          <p:cNvCxnSpPr/>
          <p:nvPr/>
        </p:nvCxnSpPr>
        <p:spPr>
          <a:xfrm>
            <a:off x="747712" y="6416675"/>
            <a:ext cx="1042988" cy="0"/>
          </a:xfrm>
          <a:prstGeom prst="line">
            <a:avLst/>
          </a:prstGeom>
          <a:ln w="317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180989" y="0"/>
            <a:ext cx="487310" cy="1390653"/>
          </a:xfrm>
          <a:prstGeom prst="line">
            <a:avLst/>
          </a:prstGeom>
          <a:ln>
            <a:solidFill>
              <a:schemeClr val="bg1">
                <a:alpha val="51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5231022" y="4420491"/>
            <a:ext cx="960458" cy="2456556"/>
          </a:xfrm>
          <a:prstGeom prst="line">
            <a:avLst/>
          </a:prstGeom>
          <a:ln>
            <a:solidFill>
              <a:schemeClr val="bg1">
                <a:alpha val="63000"/>
              </a:schemeClr>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678" y="344113"/>
            <a:ext cx="2379465" cy="523220"/>
          </a:xfrm>
          <a:prstGeom prst="rect">
            <a:avLst/>
          </a:prstGeom>
        </p:spPr>
      </p:pic>
      <p:sp>
        <p:nvSpPr>
          <p:cNvPr id="13" name="文本框 18"/>
          <p:cNvSpPr txBox="1"/>
          <p:nvPr/>
        </p:nvSpPr>
        <p:spPr>
          <a:xfrm>
            <a:off x="829384" y="6039131"/>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9F9F9"/>
                </a:solidFill>
                <a:effectLst/>
                <a:uLnTx/>
                <a:uFillTx/>
                <a:latin typeface="方正小标宋简体" panose="02010601030101010101" pitchFamily="65" charset="-122"/>
                <a:ea typeface="方正小标宋简体" panose="02010601030101010101" pitchFamily="65" charset="-122"/>
                <a:cs typeface="+mn-cs"/>
              </a:rPr>
              <a:t>艰苦创业  开拓创新  争创一流</a:t>
            </a:r>
            <a:endParaRPr kumimoji="0" lang="en-US" altLang="zh-CN" sz="1600" b="0" i="0" u="none" strike="noStrike" kern="1200" cap="none" spc="300" normalizeH="0" baseline="0" noProof="0" dirty="0">
              <a:ln>
                <a:noFill/>
              </a:ln>
              <a:solidFill>
                <a:srgbClr val="F9F9F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p:cNvSpPr txBox="1"/>
          <p:nvPr/>
        </p:nvSpPr>
        <p:spPr>
          <a:xfrm>
            <a:off x="2260741" y="2285719"/>
            <a:ext cx="1957665" cy="867160"/>
          </a:xfrm>
          <a:prstGeom prst="rect">
            <a:avLst/>
          </a:prstGeom>
        </p:spPr>
        <p:txBody>
          <a:bodyPr vert="horz"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6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输入你的说明输入你的说明输入你的说明输入你的说明</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ea"/>
              <a:sym typeface="Century Gothic" panose="020B0502020202020204" pitchFamily="34" charset="0"/>
            </a:endParaRPr>
          </a:p>
        </p:txBody>
      </p:sp>
      <p:sp>
        <p:nvSpPr>
          <p:cNvPr id="3" name="文本框"/>
          <p:cNvSpPr txBox="1"/>
          <p:nvPr/>
        </p:nvSpPr>
        <p:spPr>
          <a:xfrm>
            <a:off x="1994471" y="4299909"/>
            <a:ext cx="1957665" cy="867160"/>
          </a:xfrm>
          <a:prstGeom prst="rect">
            <a:avLst/>
          </a:prstGeom>
        </p:spPr>
        <p:txBody>
          <a:bodyPr vert="horz"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6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输入你的说明输入你的说明输入你的说明输入你的说明</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ea"/>
              <a:sym typeface="Century Gothic" panose="020B0502020202020204" pitchFamily="34" charset="0"/>
            </a:endParaRPr>
          </a:p>
        </p:txBody>
      </p:sp>
      <p:sp>
        <p:nvSpPr>
          <p:cNvPr id="4" name="文本框"/>
          <p:cNvSpPr txBox="1"/>
          <p:nvPr/>
        </p:nvSpPr>
        <p:spPr>
          <a:xfrm>
            <a:off x="8474160" y="3566474"/>
            <a:ext cx="1963179" cy="664797"/>
          </a:xfrm>
          <a:prstGeom prst="rect">
            <a:avLst/>
          </a:prstGeom>
        </p:spPr>
        <p:txBody>
          <a:bodyPr vert="horz"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6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输入你的说明输入你的说明输入你的说明输入你的说明</a:t>
            </a:r>
          </a:p>
        </p:txBody>
      </p:sp>
      <p:grpSp>
        <p:nvGrpSpPr>
          <p:cNvPr id="5" name="形状"/>
          <p:cNvGrpSpPr/>
          <p:nvPr/>
        </p:nvGrpSpPr>
        <p:grpSpPr>
          <a:xfrm>
            <a:off x="4327823" y="1891240"/>
            <a:ext cx="3743604" cy="3704526"/>
            <a:chOff x="9988635" y="4910465"/>
            <a:chExt cx="5069416" cy="5016501"/>
          </a:xfrm>
        </p:grpSpPr>
        <p:sp>
          <p:nvSpPr>
            <p:cNvPr id="6" name="文本框"/>
            <p:cNvSpPr/>
            <p:nvPr/>
          </p:nvSpPr>
          <p:spPr bwMode="auto">
            <a:xfrm>
              <a:off x="10483935" y="4910465"/>
              <a:ext cx="3297767" cy="3388784"/>
            </a:xfrm>
            <a:custGeom>
              <a:avLst/>
              <a:gdLst>
                <a:gd name="T0" fmla="*/ 547 w 1071"/>
                <a:gd name="T1" fmla="*/ 0 h 1101"/>
                <a:gd name="T2" fmla="*/ 0 w 1071"/>
                <a:gd name="T3" fmla="*/ 547 h 1101"/>
                <a:gd name="T4" fmla="*/ 263 w 1071"/>
                <a:gd name="T5" fmla="*/ 1015 h 1101"/>
                <a:gd name="T6" fmla="*/ 213 w 1071"/>
                <a:gd name="T7" fmla="*/ 1101 h 1101"/>
                <a:gd name="T8" fmla="*/ 604 w 1071"/>
                <a:gd name="T9" fmla="*/ 1101 h 1101"/>
                <a:gd name="T10" fmla="*/ 409 w 1071"/>
                <a:gd name="T11" fmla="*/ 762 h 1101"/>
                <a:gd name="T12" fmla="*/ 359 w 1071"/>
                <a:gd name="T13" fmla="*/ 847 h 1101"/>
                <a:gd name="T14" fmla="*/ 193 w 1071"/>
                <a:gd name="T15" fmla="*/ 547 h 1101"/>
                <a:gd name="T16" fmla="*/ 547 w 1071"/>
                <a:gd name="T17" fmla="*/ 194 h 1101"/>
                <a:gd name="T18" fmla="*/ 859 w 1071"/>
                <a:gd name="T19" fmla="*/ 381 h 1101"/>
                <a:gd name="T20" fmla="*/ 938 w 1071"/>
                <a:gd name="T21" fmla="*/ 375 h 1101"/>
                <a:gd name="T22" fmla="*/ 1071 w 1071"/>
                <a:gd name="T23" fmla="*/ 390 h 1101"/>
                <a:gd name="T24" fmla="*/ 547 w 1071"/>
                <a:gd name="T25" fmla="*/ 0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1" h="1101">
                  <a:moveTo>
                    <a:pt x="547" y="0"/>
                  </a:moveTo>
                  <a:cubicBezTo>
                    <a:pt x="245" y="0"/>
                    <a:pt x="0" y="245"/>
                    <a:pt x="0" y="547"/>
                  </a:cubicBezTo>
                  <a:cubicBezTo>
                    <a:pt x="0" y="745"/>
                    <a:pt x="105" y="919"/>
                    <a:pt x="263" y="1015"/>
                  </a:cubicBezTo>
                  <a:cubicBezTo>
                    <a:pt x="213" y="1101"/>
                    <a:pt x="213" y="1101"/>
                    <a:pt x="213" y="1101"/>
                  </a:cubicBezTo>
                  <a:cubicBezTo>
                    <a:pt x="604" y="1101"/>
                    <a:pt x="604" y="1101"/>
                    <a:pt x="604" y="1101"/>
                  </a:cubicBezTo>
                  <a:cubicBezTo>
                    <a:pt x="409" y="762"/>
                    <a:pt x="409" y="762"/>
                    <a:pt x="409" y="762"/>
                  </a:cubicBezTo>
                  <a:cubicBezTo>
                    <a:pt x="359" y="847"/>
                    <a:pt x="359" y="847"/>
                    <a:pt x="359" y="847"/>
                  </a:cubicBezTo>
                  <a:cubicBezTo>
                    <a:pt x="260" y="785"/>
                    <a:pt x="193" y="674"/>
                    <a:pt x="193" y="547"/>
                  </a:cubicBezTo>
                  <a:cubicBezTo>
                    <a:pt x="193" y="352"/>
                    <a:pt x="352" y="194"/>
                    <a:pt x="547" y="194"/>
                  </a:cubicBezTo>
                  <a:cubicBezTo>
                    <a:pt x="682" y="194"/>
                    <a:pt x="799" y="269"/>
                    <a:pt x="859" y="381"/>
                  </a:cubicBezTo>
                  <a:cubicBezTo>
                    <a:pt x="885" y="377"/>
                    <a:pt x="911" y="375"/>
                    <a:pt x="938" y="375"/>
                  </a:cubicBezTo>
                  <a:cubicBezTo>
                    <a:pt x="984" y="375"/>
                    <a:pt x="1029" y="380"/>
                    <a:pt x="1071" y="390"/>
                  </a:cubicBezTo>
                  <a:cubicBezTo>
                    <a:pt x="1004" y="165"/>
                    <a:pt x="795" y="0"/>
                    <a:pt x="547" y="0"/>
                  </a:cubicBezTo>
                  <a:close/>
                </a:path>
              </a:pathLst>
            </a:custGeom>
            <a:solidFill>
              <a:srgbClr val="374181"/>
            </a:solidFill>
            <a:ln>
              <a:noFill/>
            </a:ln>
          </p:spPr>
          <p:txBody>
            <a:bodyPr vert="horz" wrap="square" lIns="55827" tIns="27914" rIns="55827" bIns="27914" numCol="1" anchor="t" anchorCtr="0" compatLnSpc="1"/>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Century Gothic" panose="020B0502020202020204" pitchFamily="34" charset="0"/>
              </a:endParaRPr>
            </a:p>
          </p:txBody>
        </p:sp>
        <p:sp>
          <p:nvSpPr>
            <p:cNvPr id="7" name="文本框"/>
            <p:cNvSpPr/>
            <p:nvPr/>
          </p:nvSpPr>
          <p:spPr bwMode="auto">
            <a:xfrm>
              <a:off x="11777218" y="6144481"/>
              <a:ext cx="3280833" cy="3412067"/>
            </a:xfrm>
            <a:custGeom>
              <a:avLst/>
              <a:gdLst>
                <a:gd name="T0" fmla="*/ 518 w 1065"/>
                <a:gd name="T1" fmla="*/ 14 h 1108"/>
                <a:gd name="T2" fmla="*/ 245 w 1065"/>
                <a:gd name="T3" fmla="*/ 87 h 1108"/>
                <a:gd name="T4" fmla="*/ 195 w 1065"/>
                <a:gd name="T5" fmla="*/ 0 h 1108"/>
                <a:gd name="T6" fmla="*/ 0 w 1065"/>
                <a:gd name="T7" fmla="*/ 339 h 1108"/>
                <a:gd name="T8" fmla="*/ 391 w 1065"/>
                <a:gd name="T9" fmla="*/ 339 h 1108"/>
                <a:gd name="T10" fmla="*/ 342 w 1065"/>
                <a:gd name="T11" fmla="*/ 254 h 1108"/>
                <a:gd name="T12" fmla="*/ 518 w 1065"/>
                <a:gd name="T13" fmla="*/ 208 h 1108"/>
                <a:gd name="T14" fmla="*/ 872 w 1065"/>
                <a:gd name="T15" fmla="*/ 561 h 1108"/>
                <a:gd name="T16" fmla="*/ 518 w 1065"/>
                <a:gd name="T17" fmla="*/ 915 h 1108"/>
                <a:gd name="T18" fmla="*/ 505 w 1065"/>
                <a:gd name="T19" fmla="*/ 915 h 1108"/>
                <a:gd name="T20" fmla="*/ 385 w 1065"/>
                <a:gd name="T21" fmla="*/ 1092 h 1108"/>
                <a:gd name="T22" fmla="*/ 518 w 1065"/>
                <a:gd name="T23" fmla="*/ 1108 h 1108"/>
                <a:gd name="T24" fmla="*/ 1065 w 1065"/>
                <a:gd name="T25" fmla="*/ 561 h 1108"/>
                <a:gd name="T26" fmla="*/ 518 w 1065"/>
                <a:gd name="T27" fmla="*/ 14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108">
                  <a:moveTo>
                    <a:pt x="518" y="14"/>
                  </a:moveTo>
                  <a:cubicBezTo>
                    <a:pt x="419" y="14"/>
                    <a:pt x="326" y="41"/>
                    <a:pt x="245" y="87"/>
                  </a:cubicBezTo>
                  <a:cubicBezTo>
                    <a:pt x="195" y="0"/>
                    <a:pt x="195" y="0"/>
                    <a:pt x="195" y="0"/>
                  </a:cubicBezTo>
                  <a:cubicBezTo>
                    <a:pt x="0" y="339"/>
                    <a:pt x="0" y="339"/>
                    <a:pt x="0" y="339"/>
                  </a:cubicBezTo>
                  <a:cubicBezTo>
                    <a:pt x="391" y="339"/>
                    <a:pt x="391" y="339"/>
                    <a:pt x="391" y="339"/>
                  </a:cubicBezTo>
                  <a:cubicBezTo>
                    <a:pt x="342" y="254"/>
                    <a:pt x="342" y="254"/>
                    <a:pt x="342" y="254"/>
                  </a:cubicBezTo>
                  <a:cubicBezTo>
                    <a:pt x="394" y="225"/>
                    <a:pt x="454" y="208"/>
                    <a:pt x="518" y="208"/>
                  </a:cubicBezTo>
                  <a:cubicBezTo>
                    <a:pt x="713" y="208"/>
                    <a:pt x="872" y="366"/>
                    <a:pt x="872" y="561"/>
                  </a:cubicBezTo>
                  <a:cubicBezTo>
                    <a:pt x="872" y="757"/>
                    <a:pt x="713" y="915"/>
                    <a:pt x="518" y="915"/>
                  </a:cubicBezTo>
                  <a:cubicBezTo>
                    <a:pt x="514" y="915"/>
                    <a:pt x="509" y="915"/>
                    <a:pt x="505" y="915"/>
                  </a:cubicBezTo>
                  <a:cubicBezTo>
                    <a:pt x="476" y="981"/>
                    <a:pt x="435" y="1041"/>
                    <a:pt x="385" y="1092"/>
                  </a:cubicBezTo>
                  <a:cubicBezTo>
                    <a:pt x="428" y="1103"/>
                    <a:pt x="472" y="1108"/>
                    <a:pt x="518" y="1108"/>
                  </a:cubicBezTo>
                  <a:cubicBezTo>
                    <a:pt x="820" y="1108"/>
                    <a:pt x="1065" y="863"/>
                    <a:pt x="1065" y="561"/>
                  </a:cubicBezTo>
                  <a:cubicBezTo>
                    <a:pt x="1065" y="259"/>
                    <a:pt x="820" y="14"/>
                    <a:pt x="518" y="14"/>
                  </a:cubicBezTo>
                  <a:close/>
                </a:path>
              </a:pathLst>
            </a:custGeom>
            <a:solidFill>
              <a:srgbClr val="4552A1"/>
            </a:solidFill>
            <a:ln>
              <a:noFill/>
            </a:ln>
          </p:spPr>
          <p:txBody>
            <a:bodyPr vert="horz" wrap="square" lIns="55827" tIns="27914" rIns="55827" bIns="27914" numCol="1" anchor="t" anchorCtr="0" compatLnSpc="1"/>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Century Gothic" panose="020B0502020202020204" pitchFamily="34" charset="0"/>
              </a:endParaRPr>
            </a:p>
          </p:txBody>
        </p:sp>
        <p:sp>
          <p:nvSpPr>
            <p:cNvPr id="8" name="文本框"/>
            <p:cNvSpPr/>
            <p:nvPr/>
          </p:nvSpPr>
          <p:spPr bwMode="auto">
            <a:xfrm>
              <a:off x="9988635" y="7101215"/>
              <a:ext cx="3644900" cy="2825751"/>
            </a:xfrm>
            <a:custGeom>
              <a:avLst/>
              <a:gdLst>
                <a:gd name="T0" fmla="*/ 1184 w 1184"/>
                <a:gd name="T1" fmla="*/ 388 h 917"/>
                <a:gd name="T2" fmla="*/ 988 w 1184"/>
                <a:gd name="T3" fmla="*/ 49 h 917"/>
                <a:gd name="T4" fmla="*/ 793 w 1184"/>
                <a:gd name="T5" fmla="*/ 388 h 917"/>
                <a:gd name="T6" fmla="*/ 900 w 1184"/>
                <a:gd name="T7" fmla="*/ 388 h 917"/>
                <a:gd name="T8" fmla="*/ 547 w 1184"/>
                <a:gd name="T9" fmla="*/ 724 h 917"/>
                <a:gd name="T10" fmla="*/ 193 w 1184"/>
                <a:gd name="T11" fmla="*/ 370 h 917"/>
                <a:gd name="T12" fmla="*/ 242 w 1184"/>
                <a:gd name="T13" fmla="*/ 192 h 917"/>
                <a:gd name="T14" fmla="*/ 145 w 1184"/>
                <a:gd name="T15" fmla="*/ 0 h 917"/>
                <a:gd name="T16" fmla="*/ 0 w 1184"/>
                <a:gd name="T17" fmla="*/ 370 h 917"/>
                <a:gd name="T18" fmla="*/ 547 w 1184"/>
                <a:gd name="T19" fmla="*/ 917 h 917"/>
                <a:gd name="T20" fmla="*/ 1094 w 1184"/>
                <a:gd name="T21" fmla="*/ 388 h 917"/>
                <a:gd name="T22" fmla="*/ 1184 w 1184"/>
                <a:gd name="T23" fmla="*/ 38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4" h="917">
                  <a:moveTo>
                    <a:pt x="1184" y="388"/>
                  </a:moveTo>
                  <a:cubicBezTo>
                    <a:pt x="988" y="49"/>
                    <a:pt x="988" y="49"/>
                    <a:pt x="988" y="49"/>
                  </a:cubicBezTo>
                  <a:cubicBezTo>
                    <a:pt x="793" y="388"/>
                    <a:pt x="793" y="388"/>
                    <a:pt x="793" y="388"/>
                  </a:cubicBezTo>
                  <a:cubicBezTo>
                    <a:pt x="900" y="388"/>
                    <a:pt x="900" y="388"/>
                    <a:pt x="900" y="388"/>
                  </a:cubicBezTo>
                  <a:cubicBezTo>
                    <a:pt x="891" y="575"/>
                    <a:pt x="737" y="724"/>
                    <a:pt x="547" y="724"/>
                  </a:cubicBezTo>
                  <a:cubicBezTo>
                    <a:pt x="352" y="724"/>
                    <a:pt x="193" y="566"/>
                    <a:pt x="193" y="370"/>
                  </a:cubicBezTo>
                  <a:cubicBezTo>
                    <a:pt x="193" y="305"/>
                    <a:pt x="211" y="244"/>
                    <a:pt x="242" y="192"/>
                  </a:cubicBezTo>
                  <a:cubicBezTo>
                    <a:pt x="198" y="134"/>
                    <a:pt x="165" y="69"/>
                    <a:pt x="145" y="0"/>
                  </a:cubicBezTo>
                  <a:cubicBezTo>
                    <a:pt x="55" y="97"/>
                    <a:pt x="0" y="227"/>
                    <a:pt x="0" y="370"/>
                  </a:cubicBezTo>
                  <a:cubicBezTo>
                    <a:pt x="0" y="672"/>
                    <a:pt x="245" y="917"/>
                    <a:pt x="547" y="917"/>
                  </a:cubicBezTo>
                  <a:cubicBezTo>
                    <a:pt x="843" y="917"/>
                    <a:pt x="1085" y="682"/>
                    <a:pt x="1094" y="388"/>
                  </a:cubicBezTo>
                  <a:lnTo>
                    <a:pt x="1184" y="388"/>
                  </a:lnTo>
                  <a:close/>
                </a:path>
              </a:pathLst>
            </a:custGeom>
            <a:solidFill>
              <a:srgbClr val="7580C5"/>
            </a:solidFill>
            <a:ln>
              <a:noFill/>
            </a:ln>
          </p:spPr>
          <p:txBody>
            <a:bodyPr vert="horz" wrap="square" lIns="55827" tIns="27914" rIns="55827" bIns="27914" numCol="1" anchor="t" anchorCtr="0" compatLnSpc="1"/>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Century Gothic" panose="020B0502020202020204" pitchFamily="34" charset="0"/>
              </a:endParaRPr>
            </a:p>
          </p:txBody>
        </p:sp>
        <p:sp>
          <p:nvSpPr>
            <p:cNvPr id="9" name="文本框"/>
            <p:cNvSpPr txBox="1"/>
            <p:nvPr/>
          </p:nvSpPr>
          <p:spPr>
            <a:xfrm rot="18978467">
              <a:off x="10746309" y="5519640"/>
              <a:ext cx="1366259" cy="508848"/>
            </a:xfrm>
            <a:prstGeom prst="rect">
              <a:avLst/>
            </a:prstGeom>
            <a:noFill/>
          </p:spPr>
          <p:txBody>
            <a:bodyPr wrap="none" rtlCol="0" anchor="ctr">
              <a:prstTxWarp prst="textArchUp">
                <a:avLst/>
              </a:prstTxWarp>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Century Gothic" panose="020B0502020202020204" pitchFamily="34" charset="0"/>
                </a:rPr>
                <a:t>小标题</a:t>
              </a:r>
            </a:p>
          </p:txBody>
        </p:sp>
        <p:sp>
          <p:nvSpPr>
            <p:cNvPr id="10" name="文本框"/>
            <p:cNvSpPr txBox="1"/>
            <p:nvPr/>
          </p:nvSpPr>
          <p:spPr>
            <a:xfrm>
              <a:off x="10861134" y="9105070"/>
              <a:ext cx="1645320" cy="508848"/>
            </a:xfrm>
            <a:prstGeom prst="rect">
              <a:avLst/>
            </a:prstGeom>
            <a:noFill/>
          </p:spPr>
          <p:txBody>
            <a:bodyPr wrap="none" rtlCol="0" anchor="ctr">
              <a:prstTxWarp prst="textArchDown">
                <a:avLst/>
              </a:prstTxWarp>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Century Gothic" panose="020B0502020202020204" pitchFamily="34" charset="0"/>
                </a:rPr>
                <a:t>小标题</a:t>
              </a:r>
            </a:p>
          </p:txBody>
        </p:sp>
        <p:sp>
          <p:nvSpPr>
            <p:cNvPr id="11" name="文本框"/>
            <p:cNvSpPr txBox="1"/>
            <p:nvPr/>
          </p:nvSpPr>
          <p:spPr>
            <a:xfrm rot="17644843">
              <a:off x="13516862" y="8044825"/>
              <a:ext cx="1748521" cy="508848"/>
            </a:xfrm>
            <a:prstGeom prst="rect">
              <a:avLst/>
            </a:prstGeom>
            <a:noFill/>
          </p:spPr>
          <p:txBody>
            <a:bodyPr wrap="none" rtlCol="0" anchor="ctr">
              <a:prstTxWarp prst="textArchDown">
                <a:avLst/>
              </a:prstTxWarp>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Century Gothic" panose="020B0502020202020204" pitchFamily="34" charset="0"/>
                </a:rPr>
                <a:t>小标题</a:t>
              </a:r>
            </a:p>
          </p:txBody>
        </p:sp>
      </p:grpSp>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18"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sp>
        <p:nvSpPr>
          <p:cNvPr id="20" name="文本框 19"/>
          <p:cNvSpPr txBox="1"/>
          <p:nvPr/>
        </p:nvSpPr>
        <p:spPr>
          <a:xfrm>
            <a:off x="7485010" y="1716908"/>
            <a:ext cx="4989591" cy="46480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  输入你的内容输入你的内容</a:t>
            </a:r>
          </a:p>
        </p:txBody>
      </p:sp>
      <p:pic>
        <p:nvPicPr>
          <p:cNvPr id="21" name="图形 20" descr="单级齿轮"/>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09694">
            <a:off x="5370216" y="3006968"/>
            <a:ext cx="2967349" cy="2967349"/>
          </a:xfrm>
          <a:prstGeom prst="rect">
            <a:avLst/>
          </a:prstGeom>
          <a:effectLst>
            <a:outerShdw blurRad="50800" dist="38100" dir="2700000" algn="tl" rotWithShape="0">
              <a:prstClr val="black">
                <a:alpha val="40000"/>
              </a:prstClr>
            </a:outerShdw>
          </a:effectLst>
        </p:spPr>
      </p:pic>
      <p:pic>
        <p:nvPicPr>
          <p:cNvPr id="22" name="图形 21" descr="单级齿轮"/>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880416">
            <a:off x="3425483" y="1702895"/>
            <a:ext cx="3035984" cy="3035984"/>
          </a:xfrm>
          <a:prstGeom prst="rect">
            <a:avLst/>
          </a:prstGeom>
          <a:effectLst>
            <a:outerShdw blurRad="50800" dist="38100" dir="2700000" algn="tl" rotWithShape="0">
              <a:prstClr val="black">
                <a:alpha val="40000"/>
              </a:prstClr>
            </a:outerShdw>
          </a:effectLst>
        </p:spPr>
      </p:pic>
      <p:sp>
        <p:nvSpPr>
          <p:cNvPr id="23" name="文本框 22"/>
          <p:cNvSpPr txBox="1"/>
          <p:nvPr/>
        </p:nvSpPr>
        <p:spPr>
          <a:xfrm>
            <a:off x="7626886" y="1158989"/>
            <a:ext cx="38930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300" normalizeH="0" baseline="0" noProof="0" dirty="0">
                <a:ln>
                  <a:noFill/>
                </a:ln>
                <a:solidFill>
                  <a:srgbClr val="24466A"/>
                </a:solidFill>
                <a:effectLst/>
                <a:uLnTx/>
                <a:uFillTx/>
                <a:latin typeface="微软雅黑" panose="020B0503020204020204" pitchFamily="34" charset="-122"/>
                <a:ea typeface="微软雅黑" panose="020B0503020204020204" pitchFamily="34" charset="-122"/>
                <a:cs typeface="+mn-cs"/>
              </a:rPr>
              <a:t>输入你的标题</a:t>
            </a:r>
          </a:p>
        </p:txBody>
      </p:sp>
      <p:cxnSp>
        <p:nvCxnSpPr>
          <p:cNvPr id="24" name="直接连接符 23"/>
          <p:cNvCxnSpPr/>
          <p:nvPr/>
        </p:nvCxnSpPr>
        <p:spPr>
          <a:xfrm>
            <a:off x="10453687" y="6035675"/>
            <a:ext cx="1042988" cy="0"/>
          </a:xfrm>
          <a:prstGeom prst="line">
            <a:avLst/>
          </a:prstGeom>
          <a:ln w="31750" cap="rnd">
            <a:solidFill>
              <a:srgbClr val="242E6A"/>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958891" y="4748326"/>
            <a:ext cx="4989591" cy="46480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  输入你的内容输入你的内容</a:t>
            </a:r>
          </a:p>
        </p:txBody>
      </p:sp>
      <p:sp>
        <p:nvSpPr>
          <p:cNvPr id="26" name="文本框 25"/>
          <p:cNvSpPr txBox="1"/>
          <p:nvPr/>
        </p:nvSpPr>
        <p:spPr>
          <a:xfrm>
            <a:off x="8100767" y="4190407"/>
            <a:ext cx="38930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300" normalizeH="0" baseline="0" noProof="0" dirty="0">
                <a:ln>
                  <a:noFill/>
                </a:ln>
                <a:solidFill>
                  <a:srgbClr val="24466A"/>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27" name="文本框 26"/>
          <p:cNvSpPr txBox="1"/>
          <p:nvPr/>
        </p:nvSpPr>
        <p:spPr>
          <a:xfrm>
            <a:off x="-1256888" y="3533843"/>
            <a:ext cx="4989591" cy="464807"/>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  输入你的内容输入你的内容</a:t>
            </a:r>
          </a:p>
        </p:txBody>
      </p:sp>
      <p:sp>
        <p:nvSpPr>
          <p:cNvPr id="28" name="文本框 27"/>
          <p:cNvSpPr txBox="1"/>
          <p:nvPr/>
        </p:nvSpPr>
        <p:spPr>
          <a:xfrm>
            <a:off x="-160338" y="2917712"/>
            <a:ext cx="3893041"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300" normalizeH="0" baseline="0" noProof="0" dirty="0">
                <a:ln>
                  <a:noFill/>
                </a:ln>
                <a:solidFill>
                  <a:srgbClr val="24466A"/>
                </a:solidFill>
                <a:effectLst/>
                <a:uLnTx/>
                <a:uFillTx/>
                <a:latin typeface="微软雅黑" panose="020B0503020204020204" pitchFamily="34" charset="-122"/>
                <a:ea typeface="微软雅黑" panose="020B0503020204020204" pitchFamily="34" charset="-122"/>
                <a:cs typeface="+mn-cs"/>
              </a:rPr>
              <a:t>输入你的标题</a:t>
            </a:r>
          </a:p>
        </p:txBody>
      </p:sp>
      <p:pic>
        <p:nvPicPr>
          <p:cNvPr id="29" name="图片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18"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cxnSp>
        <p:nvCxnSpPr>
          <p:cNvPr id="29" name="直接连接符 28"/>
          <p:cNvCxnSpPr/>
          <p:nvPr/>
        </p:nvCxnSpPr>
        <p:spPr>
          <a:xfrm>
            <a:off x="10453687" y="6416675"/>
            <a:ext cx="1042988" cy="0"/>
          </a:xfrm>
          <a:prstGeom prst="line">
            <a:avLst/>
          </a:prstGeom>
          <a:ln w="31750" cap="rnd">
            <a:solidFill>
              <a:srgbClr val="242E6A"/>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5357489" y="1646545"/>
            <a:ext cx="1491563" cy="1491563"/>
          </a:xfrm>
          <a:prstGeom prst="ellipse">
            <a:avLst/>
          </a:prstGeom>
          <a:solidFill>
            <a:srgbClr val="4472C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椭圆 30"/>
          <p:cNvSpPr/>
          <p:nvPr/>
        </p:nvSpPr>
        <p:spPr>
          <a:xfrm>
            <a:off x="6568122" y="3767767"/>
            <a:ext cx="1491563" cy="1491563"/>
          </a:xfrm>
          <a:prstGeom prst="ellipse">
            <a:avLst/>
          </a:prstGeom>
          <a:solidFill>
            <a:srgbClr val="4472C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椭圆 31"/>
          <p:cNvSpPr/>
          <p:nvPr/>
        </p:nvSpPr>
        <p:spPr>
          <a:xfrm>
            <a:off x="4132317" y="3767767"/>
            <a:ext cx="1491563" cy="1491563"/>
          </a:xfrm>
          <a:prstGeom prst="ellipse">
            <a:avLst/>
          </a:prstGeom>
          <a:solidFill>
            <a:srgbClr val="4472C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箭头: 右 32"/>
          <p:cNvSpPr/>
          <p:nvPr/>
        </p:nvSpPr>
        <p:spPr>
          <a:xfrm rot="14400000" flipH="1">
            <a:off x="6542835" y="3364373"/>
            <a:ext cx="612433" cy="143597"/>
          </a:xfrm>
          <a:prstGeom prst="rightArrow">
            <a:avLst>
              <a:gd name="adj1" fmla="val 50000"/>
              <a:gd name="adj2" fmla="val 14118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箭头: 右 33"/>
          <p:cNvSpPr/>
          <p:nvPr/>
        </p:nvSpPr>
        <p:spPr>
          <a:xfrm flipH="1">
            <a:off x="5789783" y="4513548"/>
            <a:ext cx="612433" cy="143597"/>
          </a:xfrm>
          <a:prstGeom prst="rightArrow">
            <a:avLst>
              <a:gd name="adj1" fmla="val 50000"/>
              <a:gd name="adj2" fmla="val 14118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箭头: 右 34"/>
          <p:cNvSpPr/>
          <p:nvPr/>
        </p:nvSpPr>
        <p:spPr>
          <a:xfrm rot="7200000" flipH="1" flipV="1">
            <a:off x="5036734" y="3364371"/>
            <a:ext cx="612433" cy="143597"/>
          </a:xfrm>
          <a:prstGeom prst="rightArrow">
            <a:avLst>
              <a:gd name="adj1" fmla="val 50000"/>
              <a:gd name="adj2" fmla="val 14118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6" name="图片 35"/>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35523" y="2031850"/>
            <a:ext cx="720953" cy="720953"/>
          </a:xfrm>
          <a:prstGeom prst="rect">
            <a:avLst/>
          </a:prstGeom>
        </p:spPr>
      </p:pic>
      <p:pic>
        <p:nvPicPr>
          <p:cNvPr id="37" name="图片 36"/>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373417" y="4008867"/>
            <a:ext cx="1009362" cy="1009362"/>
          </a:xfrm>
          <a:prstGeom prst="rect">
            <a:avLst/>
          </a:prstGeom>
        </p:spPr>
      </p:pic>
      <p:pic>
        <p:nvPicPr>
          <p:cNvPr id="38" name="图形 37"/>
          <p:cNvPicPr>
            <a:picLocks noChangeAspect="1"/>
          </p:cNvPicPr>
          <p:nvPr/>
        </p:nvPicPr>
        <p:blipFill>
          <a:blip r:embed="rId6">
            <a:lum bright="100000"/>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80726" y="4047816"/>
            <a:ext cx="931464" cy="931464"/>
          </a:xfrm>
          <a:prstGeom prst="rect">
            <a:avLst/>
          </a:prstGeom>
        </p:spPr>
      </p:pic>
      <p:sp>
        <p:nvSpPr>
          <p:cNvPr id="39" name="文本框 38"/>
          <p:cNvSpPr txBox="1"/>
          <p:nvPr/>
        </p:nvSpPr>
        <p:spPr>
          <a:xfrm>
            <a:off x="7706448" y="1538227"/>
            <a:ext cx="284753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374181"/>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40" name="文本框 39"/>
          <p:cNvSpPr txBox="1"/>
          <p:nvPr/>
        </p:nvSpPr>
        <p:spPr>
          <a:xfrm>
            <a:off x="7821842" y="2091089"/>
            <a:ext cx="266301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输入你的说明输入你的说明输入你的说明输入你的说明</a:t>
            </a:r>
          </a:p>
        </p:txBody>
      </p:sp>
      <p:sp>
        <p:nvSpPr>
          <p:cNvPr id="41" name="文本框 40"/>
          <p:cNvSpPr txBox="1"/>
          <p:nvPr/>
        </p:nvSpPr>
        <p:spPr>
          <a:xfrm>
            <a:off x="8449759" y="4003976"/>
            <a:ext cx="284753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374181"/>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42" name="文本框 41"/>
          <p:cNvSpPr txBox="1"/>
          <p:nvPr/>
        </p:nvSpPr>
        <p:spPr>
          <a:xfrm>
            <a:off x="8565153" y="4556838"/>
            <a:ext cx="266301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输入你的说明输入你的说明输入你的说明输入你的说明</a:t>
            </a:r>
          </a:p>
        </p:txBody>
      </p:sp>
      <p:sp>
        <p:nvSpPr>
          <p:cNvPr id="43" name="文本框 42"/>
          <p:cNvSpPr txBox="1"/>
          <p:nvPr/>
        </p:nvSpPr>
        <p:spPr>
          <a:xfrm>
            <a:off x="963834" y="4133925"/>
            <a:ext cx="284753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374181"/>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44" name="文本框 43"/>
          <p:cNvSpPr txBox="1"/>
          <p:nvPr/>
        </p:nvSpPr>
        <p:spPr>
          <a:xfrm>
            <a:off x="1079228" y="4686787"/>
            <a:ext cx="266301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输入你的说明输入你的说明输入你的说明输入你的说明</a:t>
            </a:r>
          </a:p>
        </p:txBody>
      </p:sp>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25"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sp>
        <p:nvSpPr>
          <p:cNvPr id="8" name="文本框 7"/>
          <p:cNvSpPr txBox="1"/>
          <p:nvPr/>
        </p:nvSpPr>
        <p:spPr>
          <a:xfrm>
            <a:off x="3897085" y="984976"/>
            <a:ext cx="439782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输入你的标题</a:t>
            </a:r>
          </a:p>
        </p:txBody>
      </p:sp>
      <p:grpSp>
        <p:nvGrpSpPr>
          <p:cNvPr id="9" name="组合 8"/>
          <p:cNvGrpSpPr/>
          <p:nvPr/>
        </p:nvGrpSpPr>
        <p:grpSpPr>
          <a:xfrm>
            <a:off x="5401128" y="1938338"/>
            <a:ext cx="1389742" cy="1389742"/>
            <a:chOff x="5210629" y="2543629"/>
            <a:chExt cx="1770742" cy="1770742"/>
          </a:xfrm>
        </p:grpSpPr>
        <p:sp>
          <p:nvSpPr>
            <p:cNvPr id="10" name="椭圆 9"/>
            <p:cNvSpPr/>
            <p:nvPr/>
          </p:nvSpPr>
          <p:spPr>
            <a:xfrm>
              <a:off x="5330431" y="2663432"/>
              <a:ext cx="1531140" cy="1531138"/>
            </a:xfrm>
            <a:prstGeom prst="ellipse">
              <a:avLst/>
            </a:prstGeom>
            <a:solidFill>
              <a:srgbClr val="3741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椭圆 10"/>
            <p:cNvSpPr/>
            <p:nvPr/>
          </p:nvSpPr>
          <p:spPr>
            <a:xfrm>
              <a:off x="5210629" y="2543629"/>
              <a:ext cx="1770742" cy="1770742"/>
            </a:xfrm>
            <a:prstGeom prst="ellipse">
              <a:avLst/>
            </a:prstGeom>
            <a:noFill/>
            <a:ln w="25400">
              <a:solidFill>
                <a:srgbClr val="4552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2" name="直接连接符 11"/>
          <p:cNvCxnSpPr>
            <a:stCxn id="11" idx="4"/>
          </p:cNvCxnSpPr>
          <p:nvPr/>
        </p:nvCxnSpPr>
        <p:spPr>
          <a:xfrm>
            <a:off x="6095999" y="3328080"/>
            <a:ext cx="0" cy="3459163"/>
          </a:xfrm>
          <a:prstGeom prst="line">
            <a:avLst/>
          </a:prstGeom>
          <a:ln w="22225">
            <a:solidFill>
              <a:srgbClr val="7580C5"/>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5401128" y="4167732"/>
            <a:ext cx="1389742" cy="1389742"/>
            <a:chOff x="5210629" y="2543629"/>
            <a:chExt cx="1770742" cy="1770742"/>
          </a:xfrm>
        </p:grpSpPr>
        <p:sp>
          <p:nvSpPr>
            <p:cNvPr id="20" name="椭圆 19"/>
            <p:cNvSpPr/>
            <p:nvPr/>
          </p:nvSpPr>
          <p:spPr>
            <a:xfrm>
              <a:off x="5210629" y="2543629"/>
              <a:ext cx="1770742" cy="1770742"/>
            </a:xfrm>
            <a:prstGeom prst="ellipse">
              <a:avLst/>
            </a:prstGeom>
            <a:solidFill>
              <a:schemeClr val="bg1"/>
            </a:solidFill>
            <a:ln w="25400">
              <a:solidFill>
                <a:srgbClr val="4552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椭圆 20"/>
            <p:cNvSpPr/>
            <p:nvPr/>
          </p:nvSpPr>
          <p:spPr>
            <a:xfrm>
              <a:off x="5330431" y="2663432"/>
              <a:ext cx="1531140" cy="1531138"/>
            </a:xfrm>
            <a:prstGeom prst="ellipse">
              <a:avLst/>
            </a:prstGeom>
            <a:solidFill>
              <a:srgbClr val="3741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2" name="文本框 21"/>
          <p:cNvSpPr txBox="1"/>
          <p:nvPr/>
        </p:nvSpPr>
        <p:spPr>
          <a:xfrm>
            <a:off x="5495153" y="2448543"/>
            <a:ext cx="120169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2015</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文本框 22"/>
          <p:cNvSpPr txBox="1"/>
          <p:nvPr/>
        </p:nvSpPr>
        <p:spPr>
          <a:xfrm>
            <a:off x="5495152" y="4710055"/>
            <a:ext cx="120169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2016</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4" name="组合 23"/>
          <p:cNvGrpSpPr/>
          <p:nvPr/>
        </p:nvGrpSpPr>
        <p:grpSpPr>
          <a:xfrm>
            <a:off x="7191890" y="1986878"/>
            <a:ext cx="3872985" cy="1440726"/>
            <a:chOff x="7191890" y="2253578"/>
            <a:chExt cx="3872985" cy="1440726"/>
          </a:xfrm>
        </p:grpSpPr>
        <p:sp>
          <p:nvSpPr>
            <p:cNvPr id="25" name="文本框 24"/>
            <p:cNvSpPr txBox="1"/>
            <p:nvPr/>
          </p:nvSpPr>
          <p:spPr>
            <a:xfrm>
              <a:off x="7197634" y="2253578"/>
              <a:ext cx="25603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26" name="文本框 25"/>
            <p:cNvSpPr txBox="1"/>
            <p:nvPr/>
          </p:nvSpPr>
          <p:spPr>
            <a:xfrm>
              <a:off x="7191890" y="2726475"/>
              <a:ext cx="3872985" cy="96782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输入你的内容输入你的内容输入你的内容</a:t>
              </a:r>
            </a:p>
          </p:txBody>
        </p:sp>
      </p:grpSp>
      <p:grpSp>
        <p:nvGrpSpPr>
          <p:cNvPr id="27" name="组合 26"/>
          <p:cNvGrpSpPr/>
          <p:nvPr/>
        </p:nvGrpSpPr>
        <p:grpSpPr>
          <a:xfrm>
            <a:off x="981393" y="4754850"/>
            <a:ext cx="3872985" cy="1429494"/>
            <a:chOff x="7191890" y="2264810"/>
            <a:chExt cx="3872985" cy="1429494"/>
          </a:xfrm>
        </p:grpSpPr>
        <p:sp>
          <p:nvSpPr>
            <p:cNvPr id="28" name="文本框 27"/>
            <p:cNvSpPr txBox="1"/>
            <p:nvPr/>
          </p:nvSpPr>
          <p:spPr>
            <a:xfrm>
              <a:off x="8504555" y="2264810"/>
              <a:ext cx="25603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29" name="文本框 28"/>
            <p:cNvSpPr txBox="1"/>
            <p:nvPr/>
          </p:nvSpPr>
          <p:spPr>
            <a:xfrm>
              <a:off x="7191890" y="2726475"/>
              <a:ext cx="3872985" cy="967829"/>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输入你的内容输入你的内容输入你的内容</a:t>
              </a:r>
            </a:p>
          </p:txBody>
        </p:sp>
      </p:grpSp>
      <p:pic>
        <p:nvPicPr>
          <p:cNvPr id="30" name="图片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31" name="文本框 18"/>
          <p:cNvSpPr txBox="1"/>
          <p:nvPr/>
        </p:nvSpPr>
        <p:spPr>
          <a:xfrm>
            <a:off x="4352179" y="6459183"/>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  德  健  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grpSp>
        <p:nvGrpSpPr>
          <p:cNvPr id="8" name="组合 7"/>
          <p:cNvGrpSpPr/>
          <p:nvPr/>
        </p:nvGrpSpPr>
        <p:grpSpPr>
          <a:xfrm>
            <a:off x="5401128" y="2684367"/>
            <a:ext cx="5663747" cy="1489266"/>
            <a:chOff x="5401128" y="2205038"/>
            <a:chExt cx="5663747" cy="1489266"/>
          </a:xfrm>
        </p:grpSpPr>
        <p:grpSp>
          <p:nvGrpSpPr>
            <p:cNvPr id="9" name="组合 8"/>
            <p:cNvGrpSpPr/>
            <p:nvPr/>
          </p:nvGrpSpPr>
          <p:grpSpPr>
            <a:xfrm>
              <a:off x="5401128" y="2205038"/>
              <a:ext cx="1389742" cy="1389742"/>
              <a:chOff x="5210629" y="2543629"/>
              <a:chExt cx="1770742" cy="1770742"/>
            </a:xfrm>
          </p:grpSpPr>
          <p:sp>
            <p:nvSpPr>
              <p:cNvPr id="20" name="椭圆 19"/>
              <p:cNvSpPr/>
              <p:nvPr/>
            </p:nvSpPr>
            <p:spPr>
              <a:xfrm>
                <a:off x="5210629" y="2543629"/>
                <a:ext cx="1770742" cy="1770742"/>
              </a:xfrm>
              <a:prstGeom prst="ellipse">
                <a:avLst/>
              </a:prstGeom>
              <a:solidFill>
                <a:schemeClr val="bg1"/>
              </a:solidFill>
              <a:ln w="25400">
                <a:solidFill>
                  <a:srgbClr val="4552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椭圆 20"/>
              <p:cNvSpPr/>
              <p:nvPr/>
            </p:nvSpPr>
            <p:spPr>
              <a:xfrm>
                <a:off x="5330431" y="2663432"/>
                <a:ext cx="1531140" cy="1531138"/>
              </a:xfrm>
              <a:prstGeom prst="ellipse">
                <a:avLst/>
              </a:prstGeom>
              <a:solidFill>
                <a:srgbClr val="3741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0" name="文本框 9"/>
            <p:cNvSpPr txBox="1"/>
            <p:nvPr/>
          </p:nvSpPr>
          <p:spPr>
            <a:xfrm>
              <a:off x="5495153" y="2715243"/>
              <a:ext cx="120169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2018</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1" name="组合 10"/>
            <p:cNvGrpSpPr/>
            <p:nvPr/>
          </p:nvGrpSpPr>
          <p:grpSpPr>
            <a:xfrm>
              <a:off x="7191890" y="2253578"/>
              <a:ext cx="3872985" cy="1440726"/>
              <a:chOff x="7191890" y="2253578"/>
              <a:chExt cx="3872985" cy="1440726"/>
            </a:xfrm>
          </p:grpSpPr>
          <p:sp>
            <p:nvSpPr>
              <p:cNvPr id="12" name="文本框 11"/>
              <p:cNvSpPr txBox="1"/>
              <p:nvPr/>
            </p:nvSpPr>
            <p:spPr>
              <a:xfrm>
                <a:off x="7197634" y="2253578"/>
                <a:ext cx="25603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14" name="文本框 13"/>
              <p:cNvSpPr txBox="1"/>
              <p:nvPr/>
            </p:nvSpPr>
            <p:spPr>
              <a:xfrm>
                <a:off x="7191890" y="2726475"/>
                <a:ext cx="3872985" cy="96782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输入你的内容输入你的内容输入你的内容</a:t>
                </a:r>
              </a:p>
            </p:txBody>
          </p:sp>
        </p:grpSp>
      </p:grpSp>
      <p:grpSp>
        <p:nvGrpSpPr>
          <p:cNvPr id="22" name="组合 21"/>
          <p:cNvGrpSpPr/>
          <p:nvPr/>
        </p:nvGrpSpPr>
        <p:grpSpPr>
          <a:xfrm>
            <a:off x="981393" y="4348322"/>
            <a:ext cx="5809477" cy="1434702"/>
            <a:chOff x="981393" y="5016342"/>
            <a:chExt cx="5809477" cy="1434702"/>
          </a:xfrm>
        </p:grpSpPr>
        <p:grpSp>
          <p:nvGrpSpPr>
            <p:cNvPr id="23" name="组合 22"/>
            <p:cNvGrpSpPr/>
            <p:nvPr/>
          </p:nvGrpSpPr>
          <p:grpSpPr>
            <a:xfrm>
              <a:off x="5401128" y="5016342"/>
              <a:ext cx="1389742" cy="1389742"/>
              <a:chOff x="5210629" y="2543629"/>
              <a:chExt cx="1770742" cy="1770742"/>
            </a:xfrm>
          </p:grpSpPr>
          <p:sp>
            <p:nvSpPr>
              <p:cNvPr id="28" name="椭圆 27"/>
              <p:cNvSpPr/>
              <p:nvPr/>
            </p:nvSpPr>
            <p:spPr>
              <a:xfrm>
                <a:off x="5210629" y="2543629"/>
                <a:ext cx="1770742" cy="1770742"/>
              </a:xfrm>
              <a:prstGeom prst="ellipse">
                <a:avLst/>
              </a:prstGeom>
              <a:solidFill>
                <a:schemeClr val="bg1"/>
              </a:solidFill>
              <a:ln w="25400">
                <a:solidFill>
                  <a:srgbClr val="4552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椭圆 28"/>
              <p:cNvSpPr/>
              <p:nvPr/>
            </p:nvSpPr>
            <p:spPr>
              <a:xfrm>
                <a:off x="5330431" y="2663432"/>
                <a:ext cx="1531140" cy="1531138"/>
              </a:xfrm>
              <a:prstGeom prst="ellipse">
                <a:avLst/>
              </a:prstGeom>
              <a:solidFill>
                <a:srgbClr val="3741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4" name="文本框 23"/>
            <p:cNvSpPr txBox="1"/>
            <p:nvPr/>
          </p:nvSpPr>
          <p:spPr>
            <a:xfrm>
              <a:off x="5495153" y="5556229"/>
              <a:ext cx="120169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2019</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5" name="组合 24"/>
            <p:cNvGrpSpPr/>
            <p:nvPr/>
          </p:nvGrpSpPr>
          <p:grpSpPr>
            <a:xfrm>
              <a:off x="981393" y="5021550"/>
              <a:ext cx="3872985" cy="1429494"/>
              <a:chOff x="7191890" y="2264810"/>
              <a:chExt cx="3872985" cy="1429494"/>
            </a:xfrm>
          </p:grpSpPr>
          <p:sp>
            <p:nvSpPr>
              <p:cNvPr id="26" name="文本框 25"/>
              <p:cNvSpPr txBox="1"/>
              <p:nvPr/>
            </p:nvSpPr>
            <p:spPr>
              <a:xfrm>
                <a:off x="8504555" y="2264810"/>
                <a:ext cx="25603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27" name="文本框 26"/>
              <p:cNvSpPr txBox="1"/>
              <p:nvPr/>
            </p:nvSpPr>
            <p:spPr>
              <a:xfrm>
                <a:off x="7191890" y="2726475"/>
                <a:ext cx="3872985" cy="967829"/>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输入你的内容输入你的内容输入你的内容</a:t>
                </a:r>
              </a:p>
            </p:txBody>
          </p:sp>
        </p:grpSp>
      </p:grpSp>
      <p:grpSp>
        <p:nvGrpSpPr>
          <p:cNvPr id="30" name="组合 29"/>
          <p:cNvGrpSpPr/>
          <p:nvPr/>
        </p:nvGrpSpPr>
        <p:grpSpPr>
          <a:xfrm>
            <a:off x="981393" y="1042852"/>
            <a:ext cx="5809477" cy="1434702"/>
            <a:chOff x="981393" y="5016342"/>
            <a:chExt cx="5809477" cy="1434702"/>
          </a:xfrm>
        </p:grpSpPr>
        <p:grpSp>
          <p:nvGrpSpPr>
            <p:cNvPr id="31" name="组合 30"/>
            <p:cNvGrpSpPr/>
            <p:nvPr/>
          </p:nvGrpSpPr>
          <p:grpSpPr>
            <a:xfrm>
              <a:off x="5401128" y="5016342"/>
              <a:ext cx="1389742" cy="1389742"/>
              <a:chOff x="5210629" y="2543629"/>
              <a:chExt cx="1770742" cy="1770742"/>
            </a:xfrm>
          </p:grpSpPr>
          <p:sp>
            <p:nvSpPr>
              <p:cNvPr id="36" name="椭圆 35"/>
              <p:cNvSpPr/>
              <p:nvPr/>
            </p:nvSpPr>
            <p:spPr>
              <a:xfrm>
                <a:off x="5210629" y="2543629"/>
                <a:ext cx="1770742" cy="1770742"/>
              </a:xfrm>
              <a:prstGeom prst="ellipse">
                <a:avLst/>
              </a:prstGeom>
              <a:solidFill>
                <a:schemeClr val="bg1"/>
              </a:solidFill>
              <a:ln w="25400">
                <a:solidFill>
                  <a:srgbClr val="4552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7" name="椭圆 36"/>
              <p:cNvSpPr/>
              <p:nvPr/>
            </p:nvSpPr>
            <p:spPr>
              <a:xfrm>
                <a:off x="5330431" y="2663432"/>
                <a:ext cx="1531140" cy="1531138"/>
              </a:xfrm>
              <a:prstGeom prst="ellipse">
                <a:avLst/>
              </a:prstGeom>
              <a:solidFill>
                <a:srgbClr val="3741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5495153" y="5556229"/>
              <a:ext cx="120169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2017</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3" name="组合 32"/>
            <p:cNvGrpSpPr/>
            <p:nvPr/>
          </p:nvGrpSpPr>
          <p:grpSpPr>
            <a:xfrm>
              <a:off x="981393" y="5021550"/>
              <a:ext cx="3872985" cy="1429494"/>
              <a:chOff x="7191890" y="2264810"/>
              <a:chExt cx="3872985" cy="1429494"/>
            </a:xfrm>
          </p:grpSpPr>
          <p:sp>
            <p:nvSpPr>
              <p:cNvPr id="34" name="文本框 33"/>
              <p:cNvSpPr txBox="1"/>
              <p:nvPr/>
            </p:nvSpPr>
            <p:spPr>
              <a:xfrm>
                <a:off x="8504555" y="2264810"/>
                <a:ext cx="25603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35" name="文本框 34"/>
              <p:cNvSpPr txBox="1"/>
              <p:nvPr/>
            </p:nvSpPr>
            <p:spPr>
              <a:xfrm>
                <a:off x="7191890" y="2726475"/>
                <a:ext cx="3872985" cy="967829"/>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输入你的内容输入你的内容输入你的内容</a:t>
                </a:r>
              </a:p>
            </p:txBody>
          </p:sp>
        </p:grpSp>
      </p:grpSp>
      <p:pic>
        <p:nvPicPr>
          <p:cNvPr id="38" name="图片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39"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graphicFrame>
        <p:nvGraphicFramePr>
          <p:cNvPr id="8" name="Chart 59"/>
          <p:cNvGraphicFramePr/>
          <p:nvPr/>
        </p:nvGraphicFramePr>
        <p:xfrm>
          <a:off x="4847594" y="912586"/>
          <a:ext cx="6217281" cy="5231266"/>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圆角 8"/>
          <p:cNvSpPr/>
          <p:nvPr/>
        </p:nvSpPr>
        <p:spPr>
          <a:xfrm>
            <a:off x="861580" y="1911031"/>
            <a:ext cx="2494684" cy="646770"/>
          </a:xfrm>
          <a:prstGeom prst="roundRect">
            <a:avLst>
              <a:gd name="adj" fmla="val 50000"/>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添加说明</a:t>
            </a:r>
          </a:p>
        </p:txBody>
      </p:sp>
      <p:sp>
        <p:nvSpPr>
          <p:cNvPr id="10" name="矩形: 圆角 9"/>
          <p:cNvSpPr/>
          <p:nvPr/>
        </p:nvSpPr>
        <p:spPr>
          <a:xfrm>
            <a:off x="861580" y="3006860"/>
            <a:ext cx="2494684" cy="646770"/>
          </a:xfrm>
          <a:prstGeom prst="roundRect">
            <a:avLst>
              <a:gd name="adj" fmla="val 50000"/>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添加说明</a:t>
            </a:r>
          </a:p>
        </p:txBody>
      </p:sp>
      <p:sp>
        <p:nvSpPr>
          <p:cNvPr id="11" name="矩形: 圆角 10"/>
          <p:cNvSpPr/>
          <p:nvPr/>
        </p:nvSpPr>
        <p:spPr>
          <a:xfrm>
            <a:off x="861580" y="4102689"/>
            <a:ext cx="2494684" cy="646770"/>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添加说明</a:t>
            </a:r>
          </a:p>
        </p:txBody>
      </p:sp>
      <p:sp>
        <p:nvSpPr>
          <p:cNvPr id="12" name="矩形: 圆角 11"/>
          <p:cNvSpPr/>
          <p:nvPr/>
        </p:nvSpPr>
        <p:spPr>
          <a:xfrm>
            <a:off x="861580" y="5198518"/>
            <a:ext cx="2494684" cy="646770"/>
          </a:xfrm>
          <a:prstGeom prst="roundRect">
            <a:avLst>
              <a:gd name="adj" fmla="val 50000"/>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添加说明</a:t>
            </a: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18"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graphicFrame>
        <p:nvGraphicFramePr>
          <p:cNvPr id="8" name="Chart 2"/>
          <p:cNvGraphicFramePr/>
          <p:nvPr/>
        </p:nvGraphicFramePr>
        <p:xfrm>
          <a:off x="1444625" y="1193800"/>
          <a:ext cx="5026803" cy="4826000"/>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圆角 8"/>
          <p:cNvSpPr/>
          <p:nvPr/>
        </p:nvSpPr>
        <p:spPr>
          <a:xfrm>
            <a:off x="8145607" y="1433049"/>
            <a:ext cx="2494684" cy="646770"/>
          </a:xfrm>
          <a:prstGeom prst="roundRect">
            <a:avLst>
              <a:gd name="adj" fmla="val 50000"/>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添加说明</a:t>
            </a:r>
          </a:p>
        </p:txBody>
      </p:sp>
      <p:sp>
        <p:nvSpPr>
          <p:cNvPr id="10" name="矩形: 圆角 9"/>
          <p:cNvSpPr/>
          <p:nvPr/>
        </p:nvSpPr>
        <p:spPr>
          <a:xfrm>
            <a:off x="8145607" y="2528878"/>
            <a:ext cx="2494684" cy="646770"/>
          </a:xfrm>
          <a:prstGeom prst="roundRect">
            <a:avLst>
              <a:gd name="adj" fmla="val 50000"/>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添加说明</a:t>
            </a:r>
          </a:p>
        </p:txBody>
      </p:sp>
      <p:sp>
        <p:nvSpPr>
          <p:cNvPr id="11" name="矩形: 圆角 10"/>
          <p:cNvSpPr/>
          <p:nvPr/>
        </p:nvSpPr>
        <p:spPr>
          <a:xfrm>
            <a:off x="8145607" y="3624707"/>
            <a:ext cx="2494684" cy="646770"/>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添加说明</a:t>
            </a:r>
          </a:p>
        </p:txBody>
      </p:sp>
      <p:sp>
        <p:nvSpPr>
          <p:cNvPr id="12" name="矩形: 圆角 11"/>
          <p:cNvSpPr/>
          <p:nvPr/>
        </p:nvSpPr>
        <p:spPr>
          <a:xfrm>
            <a:off x="8145607" y="4720536"/>
            <a:ext cx="2494684" cy="646770"/>
          </a:xfrm>
          <a:prstGeom prst="roundRect">
            <a:avLst>
              <a:gd name="adj" fmla="val 50000"/>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添加说明</a:t>
            </a: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18"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grpSp>
        <p:nvGrpSpPr>
          <p:cNvPr id="14" name="组合 13"/>
          <p:cNvGrpSpPr/>
          <p:nvPr/>
        </p:nvGrpSpPr>
        <p:grpSpPr>
          <a:xfrm>
            <a:off x="888197" y="1461151"/>
            <a:ext cx="4784346" cy="4391702"/>
            <a:chOff x="4015952" y="1787265"/>
            <a:chExt cx="4160094" cy="3818682"/>
          </a:xfrm>
        </p:grpSpPr>
        <p:sp>
          <p:nvSpPr>
            <p:cNvPr id="20" name="梯形 19"/>
            <p:cNvSpPr/>
            <p:nvPr/>
          </p:nvSpPr>
          <p:spPr>
            <a:xfrm>
              <a:off x="4015952" y="4615505"/>
              <a:ext cx="4160094" cy="990442"/>
            </a:xfrm>
            <a:prstGeom prst="trapezoid">
              <a:avLst>
                <a:gd name="adj" fmla="val 55894"/>
              </a:avLst>
            </a:prstGeom>
            <a:solidFill>
              <a:srgbClr val="37418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梯形 20"/>
            <p:cNvSpPr/>
            <p:nvPr/>
          </p:nvSpPr>
          <p:spPr>
            <a:xfrm>
              <a:off x="4493580" y="3704321"/>
              <a:ext cx="3204840" cy="990442"/>
            </a:xfrm>
            <a:prstGeom prst="trapezoid">
              <a:avLst>
                <a:gd name="adj" fmla="val 55894"/>
              </a:avLst>
            </a:prstGeom>
            <a:solidFill>
              <a:srgbClr val="5B68B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梯形 21"/>
            <p:cNvSpPr/>
            <p:nvPr/>
          </p:nvSpPr>
          <p:spPr>
            <a:xfrm>
              <a:off x="4939934" y="2904772"/>
              <a:ext cx="2319455" cy="990442"/>
            </a:xfrm>
            <a:prstGeom prst="trapezoid">
              <a:avLst>
                <a:gd name="adj" fmla="val 55894"/>
              </a:avLst>
            </a:prstGeom>
            <a:solidFill>
              <a:srgbClr val="8993C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等腰三角形 22"/>
            <p:cNvSpPr/>
            <p:nvPr/>
          </p:nvSpPr>
          <p:spPr>
            <a:xfrm>
              <a:off x="5366000" y="1787265"/>
              <a:ext cx="1467321" cy="1366218"/>
            </a:xfrm>
            <a:prstGeom prst="triangle">
              <a:avLst/>
            </a:prstGeom>
            <a:solidFill>
              <a:srgbClr val="B3B9D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4" name="矩形 23"/>
          <p:cNvSpPr/>
          <p:nvPr/>
        </p:nvSpPr>
        <p:spPr>
          <a:xfrm>
            <a:off x="5061501" y="2888721"/>
            <a:ext cx="6438749" cy="632103"/>
          </a:xfrm>
          <a:prstGeom prst="rect">
            <a:avLst/>
          </a:prstGeom>
          <a:solidFill>
            <a:srgbClr val="8993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4473650" y="1706279"/>
            <a:ext cx="6999621" cy="632103"/>
          </a:xfrm>
          <a:prstGeom prst="rect">
            <a:avLst/>
          </a:prstGeom>
          <a:solidFill>
            <a:srgbClr val="B3B9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矩形 25"/>
          <p:cNvSpPr/>
          <p:nvPr/>
        </p:nvSpPr>
        <p:spPr>
          <a:xfrm>
            <a:off x="5667372" y="4075781"/>
            <a:ext cx="5842630" cy="632103"/>
          </a:xfrm>
          <a:prstGeom prst="rect">
            <a:avLst/>
          </a:prstGeom>
          <a:solidFill>
            <a:srgbClr val="5B6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a:xfrm>
            <a:off x="6181027" y="5259122"/>
            <a:ext cx="5329296" cy="632103"/>
          </a:xfrm>
          <a:prstGeom prst="rect">
            <a:avLst/>
          </a:prstGeom>
          <a:solidFill>
            <a:srgbClr val="374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文本框 27"/>
          <p:cNvSpPr txBox="1"/>
          <p:nvPr/>
        </p:nvSpPr>
        <p:spPr>
          <a:xfrm>
            <a:off x="4411542" y="1212829"/>
            <a:ext cx="193156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小标题</a:t>
            </a:r>
            <a:r>
              <a:rPr kumimoji="0" lang="en-US" altLang="zh-CN"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1</a:t>
            </a:r>
            <a:endParaRPr kumimoji="0" lang="zh-CN" altLang="en-US"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p:nvPr/>
        </p:nvSpPr>
        <p:spPr>
          <a:xfrm>
            <a:off x="4888168" y="2394756"/>
            <a:ext cx="193156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小标题</a:t>
            </a:r>
            <a:r>
              <a:rPr kumimoji="0" lang="en-US" altLang="zh-CN"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2</a:t>
            </a:r>
            <a:endParaRPr kumimoji="0" lang="zh-CN" altLang="en-US"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endParaRPr>
          </a:p>
        </p:txBody>
      </p:sp>
      <p:sp>
        <p:nvSpPr>
          <p:cNvPr id="30" name="文本框 29"/>
          <p:cNvSpPr txBox="1"/>
          <p:nvPr/>
        </p:nvSpPr>
        <p:spPr>
          <a:xfrm>
            <a:off x="5501867" y="3538552"/>
            <a:ext cx="193156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小标题</a:t>
            </a:r>
            <a:r>
              <a:rPr kumimoji="0" lang="en-US" altLang="zh-CN"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3</a:t>
            </a:r>
            <a:endParaRPr kumimoji="0" lang="zh-CN" altLang="en-US"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endParaRPr>
          </a:p>
        </p:txBody>
      </p:sp>
      <p:sp>
        <p:nvSpPr>
          <p:cNvPr id="31" name="文本框 30"/>
          <p:cNvSpPr txBox="1"/>
          <p:nvPr/>
        </p:nvSpPr>
        <p:spPr>
          <a:xfrm>
            <a:off x="6181027" y="4735902"/>
            <a:ext cx="193156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小标题</a:t>
            </a:r>
            <a:r>
              <a:rPr kumimoji="0" lang="en-US" altLang="zh-CN"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4</a:t>
            </a:r>
            <a:endParaRPr kumimoji="0" lang="zh-CN" altLang="en-US" sz="2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endParaRPr>
          </a:p>
        </p:txBody>
      </p:sp>
      <p:pic>
        <p:nvPicPr>
          <p:cNvPr id="32" name="图片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33"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形状 25"/>
          <p:cNvSpPr/>
          <p:nvPr/>
        </p:nvSpPr>
        <p:spPr>
          <a:xfrm>
            <a:off x="1" y="2432562"/>
            <a:ext cx="11733500" cy="4718169"/>
          </a:xfrm>
          <a:custGeom>
            <a:avLst/>
            <a:gdLst>
              <a:gd name="connsiteX0" fmla="*/ 8085056 w 11733500"/>
              <a:gd name="connsiteY0" fmla="*/ 46 h 4718169"/>
              <a:gd name="connsiteX1" fmla="*/ 10946648 w 11733500"/>
              <a:gd name="connsiteY1" fmla="*/ 440577 h 4718169"/>
              <a:gd name="connsiteX2" fmla="*/ 11708155 w 11733500"/>
              <a:gd name="connsiteY2" fmla="*/ 240482 h 4718169"/>
              <a:gd name="connsiteX3" fmla="*/ 11733500 w 11733500"/>
              <a:gd name="connsiteY3" fmla="*/ 230345 h 4718169"/>
              <a:gd name="connsiteX4" fmla="*/ 11733500 w 11733500"/>
              <a:gd name="connsiteY4" fmla="*/ 4205390 h 4718169"/>
              <a:gd name="connsiteX5" fmla="*/ 11206875 w 11733500"/>
              <a:gd name="connsiteY5" fmla="*/ 4247637 h 4718169"/>
              <a:gd name="connsiteX6" fmla="*/ 1200027 w 11733500"/>
              <a:gd name="connsiteY6" fmla="*/ 4685964 h 4718169"/>
              <a:gd name="connsiteX7" fmla="*/ 0 w 11733500"/>
              <a:gd name="connsiteY7" fmla="*/ 4718169 h 4718169"/>
              <a:gd name="connsiteX8" fmla="*/ 0 w 11733500"/>
              <a:gd name="connsiteY8" fmla="*/ 1375257 h 4718169"/>
              <a:gd name="connsiteX9" fmla="*/ 57951 w 11733500"/>
              <a:gd name="connsiteY9" fmla="*/ 1380718 h 4718169"/>
              <a:gd name="connsiteX10" fmla="*/ 202448 w 11733500"/>
              <a:gd name="connsiteY10" fmla="*/ 1380377 h 4718169"/>
              <a:gd name="connsiteX11" fmla="*/ 2590048 w 11733500"/>
              <a:gd name="connsiteY11" fmla="*/ 618377 h 4718169"/>
              <a:gd name="connsiteX12" fmla="*/ 5003048 w 11733500"/>
              <a:gd name="connsiteY12" fmla="*/ 973977 h 4718169"/>
              <a:gd name="connsiteX13" fmla="*/ 7898648 w 11733500"/>
              <a:gd name="connsiteY13" fmla="*/ 8777 h 4718169"/>
              <a:gd name="connsiteX14" fmla="*/ 8085056 w 11733500"/>
              <a:gd name="connsiteY14" fmla="*/ 46 h 471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733500" h="4718169">
                <a:moveTo>
                  <a:pt x="8085056" y="46"/>
                </a:moveTo>
                <a:cubicBezTo>
                  <a:pt x="9020316" y="-5659"/>
                  <a:pt x="10002085" y="531859"/>
                  <a:pt x="10946648" y="440577"/>
                </a:cubicBezTo>
                <a:cubicBezTo>
                  <a:pt x="11182788" y="417757"/>
                  <a:pt x="11442183" y="341684"/>
                  <a:pt x="11708155" y="240482"/>
                </a:cubicBezTo>
                <a:lnTo>
                  <a:pt x="11733500" y="230345"/>
                </a:lnTo>
                <a:lnTo>
                  <a:pt x="11733500" y="4205390"/>
                </a:lnTo>
                <a:lnTo>
                  <a:pt x="11206875" y="4247637"/>
                </a:lnTo>
                <a:cubicBezTo>
                  <a:pt x="8459460" y="4453616"/>
                  <a:pt x="4662082" y="4589444"/>
                  <a:pt x="1200027" y="4685964"/>
                </a:cubicBezTo>
                <a:lnTo>
                  <a:pt x="0" y="4718169"/>
                </a:lnTo>
                <a:lnTo>
                  <a:pt x="0" y="1375257"/>
                </a:lnTo>
                <a:lnTo>
                  <a:pt x="57951" y="1380718"/>
                </a:lnTo>
                <a:cubicBezTo>
                  <a:pt x="105875" y="1383023"/>
                  <a:pt x="154029" y="1383023"/>
                  <a:pt x="202448" y="1380377"/>
                </a:cubicBezTo>
                <a:cubicBezTo>
                  <a:pt x="977148" y="1338044"/>
                  <a:pt x="1789948" y="686110"/>
                  <a:pt x="2590048" y="618377"/>
                </a:cubicBezTo>
                <a:cubicBezTo>
                  <a:pt x="3390148" y="550644"/>
                  <a:pt x="4118280" y="1075577"/>
                  <a:pt x="5003048" y="973977"/>
                </a:cubicBezTo>
                <a:cubicBezTo>
                  <a:pt x="5887815" y="872377"/>
                  <a:pt x="6908049" y="97677"/>
                  <a:pt x="7898648" y="8777"/>
                </a:cubicBezTo>
                <a:cubicBezTo>
                  <a:pt x="7960561" y="3221"/>
                  <a:pt x="8022705" y="426"/>
                  <a:pt x="8085056" y="46"/>
                </a:cubicBezTo>
                <a:close/>
              </a:path>
            </a:pathLst>
          </a:custGeom>
          <a:gradFill flip="none" rotWithShape="1">
            <a:gsLst>
              <a:gs pos="17000">
                <a:srgbClr val="4472C4"/>
              </a:gs>
              <a:gs pos="100000">
                <a:srgbClr val="8993CD"/>
              </a:gs>
            </a:gsLst>
            <a:lin ang="54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任意多边形: 形状 26"/>
          <p:cNvSpPr/>
          <p:nvPr/>
        </p:nvSpPr>
        <p:spPr>
          <a:xfrm>
            <a:off x="0" y="0"/>
            <a:ext cx="12192000" cy="6858000"/>
          </a:xfrm>
          <a:custGeom>
            <a:avLst/>
            <a:gdLst>
              <a:gd name="connsiteX0" fmla="*/ 8697957 w 12192000"/>
              <a:gd name="connsiteY0" fmla="*/ 1667101 h 6858000"/>
              <a:gd name="connsiteX1" fmla="*/ 6945627 w 12192000"/>
              <a:gd name="connsiteY1" fmla="*/ 3419431 h 6858000"/>
              <a:gd name="connsiteX2" fmla="*/ 8697957 w 12192000"/>
              <a:gd name="connsiteY2" fmla="*/ 5171761 h 6858000"/>
              <a:gd name="connsiteX3" fmla="*/ 10450287 w 12192000"/>
              <a:gd name="connsiteY3" fmla="*/ 3419431 h 6858000"/>
              <a:gd name="connsiteX4" fmla="*/ 8697957 w 12192000"/>
              <a:gd name="connsiteY4" fmla="*/ 1667101 h 6858000"/>
              <a:gd name="connsiteX5" fmla="*/ 0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8697957" y="1667101"/>
                </a:moveTo>
                <a:cubicBezTo>
                  <a:pt x="7730172" y="1667101"/>
                  <a:pt x="6945627" y="2451646"/>
                  <a:pt x="6945627" y="3419431"/>
                </a:cubicBezTo>
                <a:cubicBezTo>
                  <a:pt x="6945627" y="4387216"/>
                  <a:pt x="7730172" y="5171761"/>
                  <a:pt x="8697957" y="5171761"/>
                </a:cubicBezTo>
                <a:cubicBezTo>
                  <a:pt x="9665742" y="5171761"/>
                  <a:pt x="10450287" y="4387216"/>
                  <a:pt x="10450287" y="3419431"/>
                </a:cubicBezTo>
                <a:cubicBezTo>
                  <a:pt x="10450287" y="2451646"/>
                  <a:pt x="9665742" y="1667101"/>
                  <a:pt x="8697957" y="1667101"/>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椭圆 27"/>
          <p:cNvSpPr/>
          <p:nvPr/>
        </p:nvSpPr>
        <p:spPr>
          <a:xfrm>
            <a:off x="6945627" y="1667100"/>
            <a:ext cx="3504659" cy="3504659"/>
          </a:xfrm>
          <a:prstGeom prst="ellipse">
            <a:avLst/>
          </a:prstGeom>
          <a:no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p:nvPr/>
        </p:nvSpPr>
        <p:spPr>
          <a:xfrm>
            <a:off x="976991" y="1789025"/>
            <a:ext cx="5400675"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800" b="1"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85</a:t>
            </a:r>
            <a:r>
              <a:rPr kumimoji="0" lang="en-US" altLang="zh-CN" sz="13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a:t>
            </a:r>
            <a:endParaRPr kumimoji="0" lang="zh-CN" altLang="en-US" sz="138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endParaRPr>
          </a:p>
        </p:txBody>
      </p:sp>
      <p:sp>
        <p:nvSpPr>
          <p:cNvPr id="30" name="文本框 29"/>
          <p:cNvSpPr txBox="1"/>
          <p:nvPr/>
        </p:nvSpPr>
        <p:spPr>
          <a:xfrm>
            <a:off x="1123495" y="3889772"/>
            <a:ext cx="510766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添加说明添加说明添加说明</a:t>
            </a:r>
          </a:p>
        </p:txBody>
      </p:sp>
      <p:cxnSp>
        <p:nvCxnSpPr>
          <p:cNvPr id="31" name="直接连接符 30"/>
          <p:cNvCxnSpPr/>
          <p:nvPr/>
        </p:nvCxnSpPr>
        <p:spPr>
          <a:xfrm>
            <a:off x="10453687" y="6416675"/>
            <a:ext cx="1042988" cy="0"/>
          </a:xfrm>
          <a:prstGeom prst="line">
            <a:avLst/>
          </a:prstGeom>
          <a:ln w="31750" cap="rnd">
            <a:solidFill>
              <a:srgbClr val="242E6A"/>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283833" y="4934994"/>
            <a:ext cx="1556884" cy="0"/>
          </a:xfrm>
          <a:prstGeom prst="line">
            <a:avLst/>
          </a:prstGeom>
          <a:ln w="66675" cap="rnd">
            <a:solidFill>
              <a:srgbClr val="4472C4"/>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18"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9710643" y="167187"/>
            <a:ext cx="2189257" cy="529402"/>
          </a:xfrm>
          <a:prstGeom prst="rect">
            <a:avLst/>
          </a:prstGeom>
        </p:spPr>
      </p:pic>
      <p:sp>
        <p:nvSpPr>
          <p:cNvPr id="9" name="矩形 8"/>
          <p:cNvSpPr/>
          <p:nvPr/>
        </p:nvSpPr>
        <p:spPr>
          <a:xfrm>
            <a:off x="0" y="0"/>
            <a:ext cx="5365214" cy="6858000"/>
          </a:xfrm>
          <a:prstGeom prst="rect">
            <a:avLst/>
          </a:prstGeom>
          <a:gradFill>
            <a:gsLst>
              <a:gs pos="0">
                <a:srgbClr val="242E6A"/>
              </a:gs>
              <a:gs pos="100000">
                <a:srgbClr val="2A357A"/>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文本框 9"/>
          <p:cNvSpPr txBox="1"/>
          <p:nvPr/>
        </p:nvSpPr>
        <p:spPr>
          <a:xfrm>
            <a:off x="694824" y="1747281"/>
            <a:ext cx="3547429"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40%</a:t>
            </a:r>
            <a:endParaRPr kumimoji="0" lang="zh-CN" altLang="en-US" sz="88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7242021" y="1747281"/>
            <a:ext cx="2991307"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1" i="0" u="none" strike="noStrike" kern="1200" cap="none" spc="300" normalizeH="0" baseline="0" noProof="0" dirty="0">
                <a:ln>
                  <a:noFill/>
                </a:ln>
                <a:solidFill>
                  <a:srgbClr val="24466A"/>
                </a:solidFill>
                <a:effectLst/>
                <a:uLnTx/>
                <a:uFillTx/>
                <a:latin typeface="微软雅黑" panose="020B0503020204020204" pitchFamily="34" charset="-122"/>
                <a:ea typeface="微软雅黑" panose="020B0503020204020204" pitchFamily="34" charset="-122"/>
                <a:cs typeface="+mn-cs"/>
              </a:rPr>
              <a:t>60%</a:t>
            </a:r>
            <a:endParaRPr kumimoji="0" lang="zh-CN" altLang="en-US" sz="8800" b="1" i="0" u="none" strike="noStrike" kern="1200" cap="none" spc="300" normalizeH="0" baseline="0" noProof="0" dirty="0">
              <a:ln>
                <a:noFill/>
              </a:ln>
              <a:solidFill>
                <a:srgbClr val="24466A"/>
              </a:solidFill>
              <a:effectLst/>
              <a:uLnTx/>
              <a:uFillTx/>
              <a:latin typeface="微软雅黑" panose="020B0503020204020204" pitchFamily="34" charset="-122"/>
              <a:ea typeface="微软雅黑" panose="020B0503020204020204" pitchFamily="34" charset="-122"/>
              <a:cs typeface="+mn-cs"/>
            </a:endParaRPr>
          </a:p>
        </p:txBody>
      </p:sp>
      <p:sp>
        <p:nvSpPr>
          <p:cNvPr id="12" name="文本框 11"/>
          <p:cNvSpPr txBox="1"/>
          <p:nvPr/>
        </p:nvSpPr>
        <p:spPr>
          <a:xfrm>
            <a:off x="6096000" y="3553655"/>
            <a:ext cx="5174254" cy="171130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242E6A"/>
                </a:solidFill>
                <a:effectLst/>
                <a:uLnTx/>
                <a:uFillTx/>
                <a:latin typeface="微软雅黑" panose="020B0503020204020204" pitchFamily="34" charset="-122"/>
                <a:ea typeface="微软雅黑" panose="020B0503020204020204" pitchFamily="34" charset="-122"/>
                <a:cs typeface="+mn-cs"/>
              </a:rPr>
              <a:t>输入你的内容输入你的内容输入你的内容输入你的内容输入你的内容输入你的内容输入你的内容输入你的内容输入你的内容输入你的内容输入你的内容输入你的内容</a:t>
            </a:r>
          </a:p>
        </p:txBody>
      </p:sp>
      <p:sp>
        <p:nvSpPr>
          <p:cNvPr id="14" name="文本框 13"/>
          <p:cNvSpPr txBox="1"/>
          <p:nvPr/>
        </p:nvSpPr>
        <p:spPr>
          <a:xfrm>
            <a:off x="510289" y="3553655"/>
            <a:ext cx="3945041" cy="171130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输入你的内容输入你的内容输入你的内容输入你的内容输入你的内容输入你的内容输入你的内容输入你的内容输入你的内容</a:t>
            </a:r>
          </a:p>
        </p:txBody>
      </p:sp>
      <p:sp>
        <p:nvSpPr>
          <p:cNvPr id="20" name="文本框 19"/>
          <p:cNvSpPr txBox="1"/>
          <p:nvPr/>
        </p:nvSpPr>
        <p:spPr>
          <a:xfrm>
            <a:off x="479002" y="834305"/>
            <a:ext cx="20038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21" name="文本框 20"/>
          <p:cNvSpPr txBox="1"/>
          <p:nvPr/>
        </p:nvSpPr>
        <p:spPr>
          <a:xfrm>
            <a:off x="6003189" y="834305"/>
            <a:ext cx="20038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24466A"/>
                </a:solidFill>
                <a:effectLst/>
                <a:uLnTx/>
                <a:uFillTx/>
                <a:latin typeface="微软雅黑" panose="020B0503020204020204" pitchFamily="34" charset="-122"/>
                <a:ea typeface="微软雅黑" panose="020B0503020204020204" pitchFamily="34" charset="-122"/>
                <a:cs typeface="+mn-cs"/>
              </a:rPr>
              <a:t>输入你的标题</a:t>
            </a:r>
          </a:p>
        </p:txBody>
      </p:sp>
      <p:cxnSp>
        <p:nvCxnSpPr>
          <p:cNvPr id="22" name="直接连接符 21"/>
          <p:cNvCxnSpPr/>
          <p:nvPr/>
        </p:nvCxnSpPr>
        <p:spPr>
          <a:xfrm>
            <a:off x="747712" y="6416675"/>
            <a:ext cx="1042988" cy="0"/>
          </a:xfrm>
          <a:prstGeom prst="line">
            <a:avLst/>
          </a:prstGeom>
          <a:ln w="317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8"/>
          <p:cNvSpPr txBox="1"/>
          <p:nvPr/>
        </p:nvSpPr>
        <p:spPr>
          <a:xfrm>
            <a:off x="7139341" y="6275995"/>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sp>
        <p:nvSpPr>
          <p:cNvPr id="8" name="矩形 7"/>
          <p:cNvSpPr/>
          <p:nvPr/>
        </p:nvSpPr>
        <p:spPr>
          <a:xfrm>
            <a:off x="4530351" y="1370187"/>
            <a:ext cx="3454400" cy="4760674"/>
          </a:xfrm>
          <a:prstGeom prst="rect">
            <a:avLst/>
          </a:prstGeom>
          <a:solidFill>
            <a:srgbClr val="374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459583" y="3158890"/>
            <a:ext cx="447127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300" normalizeH="0" baseline="0" noProof="0" dirty="0">
                <a:ln>
                  <a:noFill/>
                </a:ln>
                <a:solidFill>
                  <a:srgbClr val="374181"/>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10" name="文本框 9"/>
          <p:cNvSpPr txBox="1"/>
          <p:nvPr/>
        </p:nvSpPr>
        <p:spPr>
          <a:xfrm>
            <a:off x="1615477" y="2374282"/>
            <a:ext cx="41815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输入你的说明</a:t>
            </a:r>
          </a:p>
        </p:txBody>
      </p:sp>
      <p:sp>
        <p:nvSpPr>
          <p:cNvPr id="11" name="文本框 10"/>
          <p:cNvSpPr txBox="1"/>
          <p:nvPr/>
        </p:nvSpPr>
        <p:spPr>
          <a:xfrm>
            <a:off x="8575003" y="1643924"/>
            <a:ext cx="2571808" cy="373781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输入你的内容输入你的内容输入你的内容输入你的内容输入你的内容输入你的内容输入你的内容输入你的内容输入你的内容输入你的内容</a:t>
            </a:r>
          </a:p>
        </p:txBody>
      </p:sp>
      <p:pic>
        <p:nvPicPr>
          <p:cNvPr id="12" name="图片 11" descr="图片包含 树, 草, 户外, 植物&#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4395" y="1090982"/>
            <a:ext cx="3457575" cy="4724400"/>
          </a:xfrm>
          <a:prstGeom prst="rect">
            <a:avLst/>
          </a:prstGeom>
          <a:effectLst>
            <a:outerShdw blurRad="50800" dist="38100" dir="13500000" algn="br" rotWithShape="0">
              <a:prstClr val="black">
                <a:alpha val="40000"/>
              </a:prstClr>
            </a:outerShdw>
          </a:effectLst>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18"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t="11372" b="30724"/>
          <a:stretch>
            <a:fillRect/>
          </a:stretch>
        </p:blipFill>
        <p:spPr>
          <a:xfrm>
            <a:off x="853928" y="1022476"/>
            <a:ext cx="4109206" cy="2357291"/>
          </a:xfrm>
          <a:prstGeom prst="rect">
            <a:avLst/>
          </a:prstGeom>
          <a:effectLst>
            <a:outerShdw blurRad="50800" dist="38100" dir="2700000" algn="tl" rotWithShape="0">
              <a:prstClr val="black">
                <a:alpha val="40000"/>
              </a:prstClr>
            </a:outerShdw>
          </a:effectLst>
        </p:spPr>
      </p:pic>
      <p:sp>
        <p:nvSpPr>
          <p:cNvPr id="9" name="文本框 8"/>
          <p:cNvSpPr txBox="1"/>
          <p:nvPr/>
        </p:nvSpPr>
        <p:spPr>
          <a:xfrm>
            <a:off x="5224677" y="1188521"/>
            <a:ext cx="447127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374181"/>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10" name="文本框 9"/>
          <p:cNvSpPr txBox="1"/>
          <p:nvPr/>
        </p:nvSpPr>
        <p:spPr>
          <a:xfrm>
            <a:off x="5268353" y="2111153"/>
            <a:ext cx="519685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输入你的内容输入你的内容输入你的内容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30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2496050" y="4076710"/>
            <a:ext cx="4471274"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374181"/>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12" name="文本框 11"/>
          <p:cNvSpPr txBox="1"/>
          <p:nvPr/>
        </p:nvSpPr>
        <p:spPr>
          <a:xfrm>
            <a:off x="1770936" y="4888132"/>
            <a:ext cx="5196855"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输入你的内容输入你的内容输入你的内容</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30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14" name="直接连接符 13"/>
          <p:cNvCxnSpPr/>
          <p:nvPr/>
        </p:nvCxnSpPr>
        <p:spPr>
          <a:xfrm>
            <a:off x="0" y="4784596"/>
            <a:ext cx="6837589" cy="0"/>
          </a:xfrm>
          <a:prstGeom prst="line">
            <a:avLst/>
          </a:prstGeom>
          <a:ln w="82550" cap="rnd">
            <a:solidFill>
              <a:srgbClr val="A9B0DB"/>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402716" y="1926796"/>
            <a:ext cx="6789284" cy="0"/>
          </a:xfrm>
          <a:prstGeom prst="line">
            <a:avLst/>
          </a:prstGeom>
          <a:ln w="82550" cap="rnd">
            <a:solidFill>
              <a:srgbClr val="A9B0DB"/>
            </a:solidFill>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t="11372" b="30724"/>
          <a:stretch>
            <a:fillRect/>
          </a:stretch>
        </p:blipFill>
        <p:spPr>
          <a:xfrm>
            <a:off x="7178528" y="3401503"/>
            <a:ext cx="4109206" cy="2357291"/>
          </a:xfrm>
          <a:prstGeom prst="rect">
            <a:avLst/>
          </a:prstGeom>
          <a:effectLst>
            <a:outerShdw blurRad="50800" dist="38100" dir="2700000" algn="tl" rotWithShape="0">
              <a:prstClr val="black">
                <a:alpha val="40000"/>
              </a:prstClr>
            </a:outerShdw>
          </a:effectLst>
        </p:spPr>
      </p:pic>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18"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pic>
        <p:nvPicPr>
          <p:cNvPr id="8" name="laptop-01.png" descr="laptop-01.png"/>
          <p:cNvPicPr>
            <a:picLocks noChangeAspect="1"/>
          </p:cNvPicPr>
          <p:nvPr/>
        </p:nvPicPr>
        <p:blipFill>
          <a:blip r:embed="rId2"/>
          <a:stretch>
            <a:fillRect/>
          </a:stretch>
        </p:blipFill>
        <p:spPr>
          <a:xfrm>
            <a:off x="-1022708" y="1374295"/>
            <a:ext cx="7668436" cy="4438864"/>
          </a:xfrm>
          <a:prstGeom prst="rect">
            <a:avLst/>
          </a:prstGeom>
          <a:ln w="12700">
            <a:miter lim="400000"/>
            <a:headEnd/>
            <a:tailEnd/>
          </a:ln>
          <a:effectLst>
            <a:outerShdw blurRad="317500" rotWithShape="0">
              <a:srgbClr val="000000">
                <a:alpha val="50186"/>
              </a:srgbClr>
            </a:outerShdw>
          </a:effectLst>
        </p:spPr>
      </p:pic>
      <p:sp>
        <p:nvSpPr>
          <p:cNvPr id="10" name="文本框 9"/>
          <p:cNvSpPr txBox="1"/>
          <p:nvPr/>
        </p:nvSpPr>
        <p:spPr>
          <a:xfrm>
            <a:off x="6610319" y="2278027"/>
            <a:ext cx="447127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300" normalizeH="0" baseline="0" noProof="0" dirty="0">
                <a:ln>
                  <a:noFill/>
                </a:ln>
                <a:solidFill>
                  <a:srgbClr val="374181"/>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11" name="文本框 10"/>
          <p:cNvSpPr txBox="1"/>
          <p:nvPr/>
        </p:nvSpPr>
        <p:spPr>
          <a:xfrm>
            <a:off x="6610319" y="1689672"/>
            <a:ext cx="41815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输入你的说明</a:t>
            </a:r>
          </a:p>
        </p:txBody>
      </p:sp>
      <p:sp>
        <p:nvSpPr>
          <p:cNvPr id="12" name="文本框 11"/>
          <p:cNvSpPr txBox="1"/>
          <p:nvPr/>
        </p:nvSpPr>
        <p:spPr>
          <a:xfrm>
            <a:off x="6610319" y="3136900"/>
            <a:ext cx="4899056" cy="189115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777777"/>
                </a:solidFill>
                <a:effectLst/>
                <a:uLnTx/>
                <a:uFillTx/>
                <a:latin typeface="微软雅黑" panose="020B0503020204020204" pitchFamily="34" charset="-122"/>
                <a:ea typeface="微软雅黑" panose="020B0503020204020204" pitchFamily="34" charset="-122"/>
                <a:cs typeface="+mn-cs"/>
              </a:rPr>
              <a:t>输入你的内容输入你的内容输入你的内容输入你的内容输入你的内容输入你的内容输入你的内容输入你的内容输入你的内容输入你的内容</a:t>
            </a:r>
          </a:p>
        </p:txBody>
      </p:sp>
      <p:cxnSp>
        <p:nvCxnSpPr>
          <p:cNvPr id="14" name="直接连接符 13"/>
          <p:cNvCxnSpPr/>
          <p:nvPr/>
        </p:nvCxnSpPr>
        <p:spPr>
          <a:xfrm>
            <a:off x="10466387" y="6124575"/>
            <a:ext cx="1042988" cy="0"/>
          </a:xfrm>
          <a:prstGeom prst="line">
            <a:avLst/>
          </a:prstGeom>
          <a:ln w="31750" cap="rnd">
            <a:solidFill>
              <a:srgbClr val="242E6A"/>
            </a:solidFill>
          </a:ln>
        </p:spPr>
        <p:style>
          <a:lnRef idx="1">
            <a:schemeClr val="accent1"/>
          </a:lnRef>
          <a:fillRef idx="0">
            <a:schemeClr val="accent1"/>
          </a:fillRef>
          <a:effectRef idx="0">
            <a:schemeClr val="accent1"/>
          </a:effectRef>
          <a:fontRef idx="minor">
            <a:schemeClr val="tx1"/>
          </a:fontRef>
        </p:style>
      </p:cxnSp>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t="11372" r="7809" b="30724"/>
          <a:stretch>
            <a:fillRect/>
          </a:stretch>
        </p:blipFill>
        <p:spPr>
          <a:xfrm>
            <a:off x="-123972" y="1689672"/>
            <a:ext cx="5877072" cy="3657028"/>
          </a:xfrm>
          <a:prstGeom prst="rect">
            <a:avLst/>
          </a:prstGeom>
          <a:effectLst>
            <a:outerShdw blurRad="50800" dist="38100" dir="2700000" algn="tl" rotWithShape="0">
              <a:prstClr val="black">
                <a:alpha val="40000"/>
              </a:prstClr>
            </a:outerShdw>
          </a:effectLst>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18"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8227" y="143439"/>
            <a:ext cx="12852927" cy="600771"/>
            <a:chOff x="-584727" y="-1"/>
            <a:chExt cx="11737655" cy="548641"/>
          </a:xfrm>
        </p:grpSpPr>
        <p:sp>
          <p:nvSpPr>
            <p:cNvPr id="15" name="矩形 14"/>
            <p:cNvSpPr/>
            <p:nvPr/>
          </p:nvSpPr>
          <p:spPr>
            <a:xfrm>
              <a:off x="0" y="0"/>
              <a:ext cx="11152928" cy="548640"/>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形状 15"/>
            <p:cNvSpPr/>
            <p:nvPr/>
          </p:nvSpPr>
          <p:spPr>
            <a:xfrm>
              <a:off x="-584727" y="-1"/>
              <a:ext cx="5124453" cy="548640"/>
            </a:xfrm>
            <a:custGeom>
              <a:avLst/>
              <a:gdLst>
                <a:gd name="connsiteX0" fmla="*/ 0 w 5124453"/>
                <a:gd name="connsiteY0" fmla="*/ 548640 h 548640"/>
                <a:gd name="connsiteX1" fmla="*/ 5124453 w 5124453"/>
                <a:gd name="connsiteY1" fmla="*/ 548640 h 548640"/>
                <a:gd name="connsiteX2" fmla="*/ 4766306 w 5124453"/>
                <a:gd name="connsiteY2" fmla="*/ 0 h 548640"/>
                <a:gd name="connsiteX3" fmla="*/ 584727 w 5124453"/>
                <a:gd name="connsiteY3" fmla="*/ 0 h 548640"/>
                <a:gd name="connsiteX4" fmla="*/ 584727 w 5124453"/>
                <a:gd name="connsiteY4" fmla="*/ 548639 h 548640"/>
                <a:gd name="connsiteX5" fmla="*/ 1 w 5124453"/>
                <a:gd name="connsiteY5" fmla="*/ 548639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4453" h="548640">
                  <a:moveTo>
                    <a:pt x="0" y="548640"/>
                  </a:moveTo>
                  <a:lnTo>
                    <a:pt x="5124453" y="548640"/>
                  </a:lnTo>
                  <a:lnTo>
                    <a:pt x="4766306" y="0"/>
                  </a:lnTo>
                  <a:lnTo>
                    <a:pt x="584727" y="0"/>
                  </a:lnTo>
                  <a:lnTo>
                    <a:pt x="584727" y="548639"/>
                  </a:lnTo>
                  <a:lnTo>
                    <a:pt x="1" y="548639"/>
                  </a:lnTo>
                  <a:close/>
                </a:path>
              </a:pathLst>
            </a:custGeom>
            <a:solidFill>
              <a:srgbClr val="3D7BD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437478" y="43486"/>
              <a:ext cx="3514658" cy="421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FAFAFC"/>
                  </a:solidFill>
                  <a:effectLst/>
                  <a:uLnTx/>
                  <a:uFillTx/>
                  <a:latin typeface="微软雅黑" panose="020B0503020204020204" pitchFamily="34" charset="-122"/>
                  <a:ea typeface="微软雅黑" panose="020B0503020204020204" pitchFamily="34" charset="-122"/>
                  <a:cs typeface="+mn-cs"/>
                </a:rPr>
                <a:t>输入你的小标题</a:t>
              </a:r>
            </a:p>
          </p:txBody>
        </p:sp>
      </p:grpSp>
      <p:sp>
        <p:nvSpPr>
          <p:cNvPr id="8" name="矩形: 圆角 7"/>
          <p:cNvSpPr/>
          <p:nvPr/>
        </p:nvSpPr>
        <p:spPr>
          <a:xfrm>
            <a:off x="6350000" y="1433513"/>
            <a:ext cx="4527550" cy="4527550"/>
          </a:xfrm>
          <a:prstGeom prst="roundRect">
            <a:avLst>
              <a:gd name="adj" fmla="val 6932"/>
            </a:avLst>
          </a:prstGeom>
          <a:gradFill flip="none" rotWithShape="1">
            <a:gsLst>
              <a:gs pos="0">
                <a:srgbClr val="7395D3"/>
              </a:gs>
              <a:gs pos="100000">
                <a:srgbClr val="4472C4"/>
              </a:gs>
            </a:gsLst>
            <a:lin ang="2700000" scaled="1"/>
            <a:tileRect/>
          </a:gradFill>
          <a:ln>
            <a:noFill/>
          </a:ln>
          <a:effectLst>
            <a:innerShdw blurRad="304800" dir="1158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1631950" y="2927847"/>
            <a:ext cx="295275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300" normalizeH="0" baseline="0" noProof="0" dirty="0">
                <a:ln>
                  <a:noFill/>
                </a:ln>
                <a:solidFill>
                  <a:srgbClr val="3F4B93"/>
                </a:solidFill>
                <a:effectLst/>
                <a:uLnTx/>
                <a:uFillTx/>
                <a:latin typeface="微软雅黑" panose="020B0503020204020204" pitchFamily="34" charset="-122"/>
                <a:ea typeface="微软雅黑" panose="020B0503020204020204" pitchFamily="34" charset="-122"/>
                <a:cs typeface="+mn-cs"/>
              </a:rPr>
              <a:t>扫码观看</a:t>
            </a:r>
          </a:p>
        </p:txBody>
      </p:sp>
      <p:cxnSp>
        <p:nvCxnSpPr>
          <p:cNvPr id="10" name="直接连接符 9"/>
          <p:cNvCxnSpPr/>
          <p:nvPr/>
        </p:nvCxnSpPr>
        <p:spPr>
          <a:xfrm>
            <a:off x="1819048" y="3885412"/>
            <a:ext cx="2765652" cy="0"/>
          </a:xfrm>
          <a:prstGeom prst="line">
            <a:avLst/>
          </a:prstGeom>
          <a:ln w="66675" cap="rnd">
            <a:solidFill>
              <a:srgbClr val="4472C4"/>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9233" y="254666"/>
            <a:ext cx="1793803" cy="394439"/>
          </a:xfrm>
          <a:prstGeom prst="rect">
            <a:avLst/>
          </a:prstGeom>
        </p:spPr>
      </p:pic>
      <p:sp>
        <p:nvSpPr>
          <p:cNvPr id="11" name="文本框 18"/>
          <p:cNvSpPr txBox="1"/>
          <p:nvPr/>
        </p:nvSpPr>
        <p:spPr>
          <a:xfrm>
            <a:off x="4352180" y="6311380"/>
            <a:ext cx="3487639" cy="281359"/>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rPr>
              <a:t>厚德健行</a:t>
            </a:r>
            <a:endParaRPr kumimoji="0" lang="en-US" altLang="zh-CN" sz="1600" b="0" i="0" u="none" strike="noStrike" kern="1200" cap="none" spc="600" normalizeH="0" baseline="0" noProof="0" dirty="0">
              <a:ln>
                <a:noFill/>
              </a:ln>
              <a:solidFill>
                <a:srgbClr val="1B51A9"/>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b="15293"/>
          <a:stretch>
            <a:fillRect/>
          </a:stretch>
        </p:blipFill>
        <p:spPr>
          <a:xfrm>
            <a:off x="112144" y="51253"/>
            <a:ext cx="11965556" cy="6755493"/>
          </a:xfrm>
          <a:prstGeom prst="rect">
            <a:avLst/>
          </a:prstGeom>
        </p:spPr>
      </p:pic>
      <p:sp>
        <p:nvSpPr>
          <p:cNvPr id="13" name="矩形 12"/>
          <p:cNvSpPr/>
          <p:nvPr/>
        </p:nvSpPr>
        <p:spPr>
          <a:xfrm>
            <a:off x="112144" y="2324101"/>
            <a:ext cx="11965556" cy="2095500"/>
          </a:xfrm>
          <a:prstGeom prst="rect">
            <a:avLst/>
          </a:prstGeom>
          <a:gradFill flip="none" rotWithShape="1">
            <a:gsLst>
              <a:gs pos="0">
                <a:srgbClr val="242E6A"/>
              </a:gs>
              <a:gs pos="100000">
                <a:srgbClr val="242E6A">
                  <a:alpha val="36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任意多边形: 形状 2"/>
          <p:cNvSpPr/>
          <p:nvPr/>
        </p:nvSpPr>
        <p:spPr>
          <a:xfrm flipH="1">
            <a:off x="-35560" y="5584591"/>
            <a:ext cx="12227559" cy="1273410"/>
          </a:xfrm>
          <a:custGeom>
            <a:avLst/>
            <a:gdLst>
              <a:gd name="connsiteX0" fmla="*/ 29028 w 12221028"/>
              <a:gd name="connsiteY0" fmla="*/ 682171 h 1378857"/>
              <a:gd name="connsiteX1" fmla="*/ 12221028 w 12221028"/>
              <a:gd name="connsiteY1" fmla="*/ 0 h 1378857"/>
              <a:gd name="connsiteX2" fmla="*/ 12221028 w 12221028"/>
              <a:gd name="connsiteY2" fmla="*/ 1378857 h 1378857"/>
              <a:gd name="connsiteX3" fmla="*/ 0 w 12221028"/>
              <a:gd name="connsiteY3" fmla="*/ 1378857 h 1378857"/>
              <a:gd name="connsiteX4" fmla="*/ 29028 w 12221028"/>
              <a:gd name="connsiteY4" fmla="*/ 682171 h 1378857"/>
              <a:gd name="connsiteX0-1" fmla="*/ 0 w 12266747"/>
              <a:gd name="connsiteY0-2" fmla="*/ 590550 h 1378857"/>
              <a:gd name="connsiteX1-3" fmla="*/ 12266747 w 12266747"/>
              <a:gd name="connsiteY1-4" fmla="*/ 0 h 1378857"/>
              <a:gd name="connsiteX2-5" fmla="*/ 12266747 w 12266747"/>
              <a:gd name="connsiteY2-6" fmla="*/ 1378857 h 1378857"/>
              <a:gd name="connsiteX3-7" fmla="*/ 45719 w 12266747"/>
              <a:gd name="connsiteY3-8" fmla="*/ 1378857 h 1378857"/>
              <a:gd name="connsiteX4-9" fmla="*/ 0 w 12266747"/>
              <a:gd name="connsiteY4-10" fmla="*/ 590550 h 1378857"/>
              <a:gd name="connsiteX0-11" fmla="*/ 0 w 12227559"/>
              <a:gd name="connsiteY0-12" fmla="*/ 577488 h 1378857"/>
              <a:gd name="connsiteX1-13" fmla="*/ 12227559 w 12227559"/>
              <a:gd name="connsiteY1-14" fmla="*/ 0 h 1378857"/>
              <a:gd name="connsiteX2-15" fmla="*/ 12227559 w 12227559"/>
              <a:gd name="connsiteY2-16" fmla="*/ 1378857 h 1378857"/>
              <a:gd name="connsiteX3-17" fmla="*/ 6531 w 12227559"/>
              <a:gd name="connsiteY3-18" fmla="*/ 1378857 h 1378857"/>
              <a:gd name="connsiteX4-19" fmla="*/ 0 w 12227559"/>
              <a:gd name="connsiteY4-20" fmla="*/ 577488 h 13788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27559" h="1378857">
                <a:moveTo>
                  <a:pt x="0" y="577488"/>
                </a:moveTo>
                <a:lnTo>
                  <a:pt x="12227559" y="0"/>
                </a:lnTo>
                <a:lnTo>
                  <a:pt x="12227559" y="1378857"/>
                </a:lnTo>
                <a:lnTo>
                  <a:pt x="6531" y="1378857"/>
                </a:lnTo>
                <a:lnTo>
                  <a:pt x="0" y="577488"/>
                </a:lnTo>
                <a:close/>
              </a:path>
            </a:pathLst>
          </a:custGeom>
          <a:solidFill>
            <a:srgbClr val="3B4BAB">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任意多边形: 形状 3"/>
          <p:cNvSpPr/>
          <p:nvPr/>
        </p:nvSpPr>
        <p:spPr>
          <a:xfrm>
            <a:off x="-21046" y="5486400"/>
            <a:ext cx="12227559" cy="1378857"/>
          </a:xfrm>
          <a:custGeom>
            <a:avLst/>
            <a:gdLst>
              <a:gd name="connsiteX0" fmla="*/ 29028 w 12221028"/>
              <a:gd name="connsiteY0" fmla="*/ 682171 h 1378857"/>
              <a:gd name="connsiteX1" fmla="*/ 12221028 w 12221028"/>
              <a:gd name="connsiteY1" fmla="*/ 0 h 1378857"/>
              <a:gd name="connsiteX2" fmla="*/ 12221028 w 12221028"/>
              <a:gd name="connsiteY2" fmla="*/ 1378857 h 1378857"/>
              <a:gd name="connsiteX3" fmla="*/ 0 w 12221028"/>
              <a:gd name="connsiteY3" fmla="*/ 1378857 h 1378857"/>
              <a:gd name="connsiteX4" fmla="*/ 29028 w 12221028"/>
              <a:gd name="connsiteY4" fmla="*/ 682171 h 1378857"/>
              <a:gd name="connsiteX0-1" fmla="*/ 0 w 12266747"/>
              <a:gd name="connsiteY0-2" fmla="*/ 590550 h 1378857"/>
              <a:gd name="connsiteX1-3" fmla="*/ 12266747 w 12266747"/>
              <a:gd name="connsiteY1-4" fmla="*/ 0 h 1378857"/>
              <a:gd name="connsiteX2-5" fmla="*/ 12266747 w 12266747"/>
              <a:gd name="connsiteY2-6" fmla="*/ 1378857 h 1378857"/>
              <a:gd name="connsiteX3-7" fmla="*/ 45719 w 12266747"/>
              <a:gd name="connsiteY3-8" fmla="*/ 1378857 h 1378857"/>
              <a:gd name="connsiteX4-9" fmla="*/ 0 w 12266747"/>
              <a:gd name="connsiteY4-10" fmla="*/ 590550 h 1378857"/>
              <a:gd name="connsiteX0-11" fmla="*/ 0 w 12227559"/>
              <a:gd name="connsiteY0-12" fmla="*/ 577488 h 1378857"/>
              <a:gd name="connsiteX1-13" fmla="*/ 12227559 w 12227559"/>
              <a:gd name="connsiteY1-14" fmla="*/ 0 h 1378857"/>
              <a:gd name="connsiteX2-15" fmla="*/ 12227559 w 12227559"/>
              <a:gd name="connsiteY2-16" fmla="*/ 1378857 h 1378857"/>
              <a:gd name="connsiteX3-17" fmla="*/ 6531 w 12227559"/>
              <a:gd name="connsiteY3-18" fmla="*/ 1378857 h 1378857"/>
              <a:gd name="connsiteX4-19" fmla="*/ 0 w 12227559"/>
              <a:gd name="connsiteY4-20" fmla="*/ 577488 h 13788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27559" h="1378857">
                <a:moveTo>
                  <a:pt x="0" y="577488"/>
                </a:moveTo>
                <a:lnTo>
                  <a:pt x="12227559" y="0"/>
                </a:lnTo>
                <a:lnTo>
                  <a:pt x="12227559" y="1378857"/>
                </a:lnTo>
                <a:lnTo>
                  <a:pt x="6531" y="1378857"/>
                </a:lnTo>
                <a:lnTo>
                  <a:pt x="0" y="577488"/>
                </a:lnTo>
                <a:close/>
              </a:path>
            </a:pathLst>
          </a:custGeom>
          <a:solidFill>
            <a:srgbClr val="2A357A">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4132874" y="6111891"/>
            <a:ext cx="38735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艰苦创业  开拓创新  争创一流</a:t>
            </a:r>
          </a:p>
        </p:txBody>
      </p:sp>
      <p:pic>
        <p:nvPicPr>
          <p:cNvPr id="11" name="图片 10"/>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r="44997"/>
          <a:stretch>
            <a:fillRect/>
          </a:stretch>
        </p:blipFill>
        <p:spPr>
          <a:xfrm>
            <a:off x="4433176" y="580380"/>
            <a:ext cx="3268497" cy="891051"/>
          </a:xfrm>
          <a:prstGeom prst="rect">
            <a:avLst/>
          </a:prstGeom>
        </p:spPr>
      </p:pic>
      <p:sp>
        <p:nvSpPr>
          <p:cNvPr id="12" name="文本框 11"/>
          <p:cNvSpPr txBox="1"/>
          <p:nvPr/>
        </p:nvSpPr>
        <p:spPr>
          <a:xfrm>
            <a:off x="2679700" y="2778034"/>
            <a:ext cx="6775450" cy="11988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1" i="0" u="none" strike="noStrike" kern="120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谢谢！</a:t>
            </a:r>
          </a:p>
        </p:txBody>
      </p: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1935" y="5978994"/>
            <a:ext cx="2742692" cy="6030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242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3" name="文本占位符 11"/>
          <p:cNvSpPr txBox="1"/>
          <p:nvPr/>
        </p:nvSpPr>
        <p:spPr>
          <a:xfrm>
            <a:off x="2397746" y="2852436"/>
            <a:ext cx="7396504" cy="1296003"/>
          </a:xfrm>
          <a:prstGeom prst="rect">
            <a:avLst/>
          </a:prstGeom>
        </p:spPr>
        <p:txBody>
          <a:bodyPr>
            <a:noAutofit/>
          </a:bodyPr>
          <a:lstStyle>
            <a:lvl1pPr marL="0" indent="0" algn="ctr" defTabSz="914400" rtl="0" eaLnBrk="1" latinLnBrk="0" hangingPunct="1">
              <a:lnSpc>
                <a:spcPct val="90000"/>
              </a:lnSpc>
              <a:spcBef>
                <a:spcPts val="1000"/>
              </a:spcBef>
              <a:buFontTx/>
              <a:buNone/>
              <a:defRPr lang="zh-CN" altLang="en-US" sz="8000" kern="1200" spc="300" dirty="0" smtClean="0">
                <a:solidFill>
                  <a:schemeClr val="bg1"/>
                </a:solidFill>
                <a:latin typeface="方正小标宋简体" panose="02010601030101010101" pitchFamily="65" charset="-122"/>
                <a:ea typeface="方正小标宋简体" panose="02010601030101010101" pitchFamily="65"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zh-CN" altLang="en-US" sz="80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 计 说 明</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0"/>
            <a:ext cx="6858000"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6145" y="0"/>
            <a:ext cx="6858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3088257" cy="6858000"/>
          </a:xfrm>
          <a:prstGeom prst="rect">
            <a:avLst/>
          </a:prstGeom>
          <a:solidFill>
            <a:srgbClr val="242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3" name="文本占位符 11"/>
          <p:cNvSpPr txBox="1"/>
          <p:nvPr/>
        </p:nvSpPr>
        <p:spPr>
          <a:xfrm>
            <a:off x="2397746" y="2852436"/>
            <a:ext cx="7396504" cy="1296003"/>
          </a:xfrm>
          <a:prstGeom prst="rect">
            <a:avLst/>
          </a:prstGeom>
        </p:spPr>
        <p:txBody>
          <a:bodyPr>
            <a:noAutofit/>
          </a:bodyPr>
          <a:lstStyle>
            <a:lvl1pPr marL="0" indent="0" algn="ctr" defTabSz="914400" rtl="0" eaLnBrk="1" latinLnBrk="0" hangingPunct="1">
              <a:lnSpc>
                <a:spcPct val="90000"/>
              </a:lnSpc>
              <a:spcBef>
                <a:spcPts val="1000"/>
              </a:spcBef>
              <a:buFontTx/>
              <a:buNone/>
              <a:defRPr lang="zh-CN" altLang="en-US" sz="8000" kern="1200" spc="300" dirty="0" smtClean="0">
                <a:solidFill>
                  <a:schemeClr val="bg1"/>
                </a:solidFill>
                <a:latin typeface="方正小标宋简体" panose="02010601030101010101" pitchFamily="65" charset="-122"/>
                <a:ea typeface="方正小标宋简体" panose="02010601030101010101" pitchFamily="65"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zh-CN" altLang="en-US" sz="80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 计 说 明</a:t>
            </a:r>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50000" r="4969"/>
          <a:stretch>
            <a:fillRect/>
          </a:stretch>
        </p:blipFill>
        <p:spPr>
          <a:xfrm>
            <a:off x="0" y="0"/>
            <a:ext cx="3088257" cy="6858000"/>
          </a:xfrm>
          <a:prstGeom prst="rect">
            <a:avLst/>
          </a:prstGeom>
        </p:spPr>
      </p:pic>
      <p:cxnSp>
        <p:nvCxnSpPr>
          <p:cNvPr id="5" name="直接连接符 4"/>
          <p:cNvCxnSpPr/>
          <p:nvPr/>
        </p:nvCxnSpPr>
        <p:spPr>
          <a:xfrm flipH="1">
            <a:off x="2556835" y="1407160"/>
            <a:ext cx="69436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标题 4"/>
          <p:cNvSpPr txBox="1"/>
          <p:nvPr/>
        </p:nvSpPr>
        <p:spPr>
          <a:xfrm>
            <a:off x="754451" y="637153"/>
            <a:ext cx="2496749" cy="663575"/>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spc="3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36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字体规范</a:t>
            </a:r>
          </a:p>
        </p:txBody>
      </p:sp>
      <p:cxnSp>
        <p:nvCxnSpPr>
          <p:cNvPr id="10" name="直接连接符 9"/>
          <p:cNvCxnSpPr/>
          <p:nvPr/>
        </p:nvCxnSpPr>
        <p:spPr>
          <a:xfrm flipH="1">
            <a:off x="2556835" y="3184222"/>
            <a:ext cx="69436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标题 4"/>
          <p:cNvSpPr txBox="1"/>
          <p:nvPr/>
        </p:nvSpPr>
        <p:spPr>
          <a:xfrm>
            <a:off x="754451" y="2414215"/>
            <a:ext cx="2496749" cy="663575"/>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spc="3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36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配色方案</a:t>
            </a:r>
          </a:p>
        </p:txBody>
      </p:sp>
      <p:cxnSp>
        <p:nvCxnSpPr>
          <p:cNvPr id="16" name="直接连接符 15"/>
          <p:cNvCxnSpPr/>
          <p:nvPr/>
        </p:nvCxnSpPr>
        <p:spPr>
          <a:xfrm flipH="1">
            <a:off x="2556835" y="5240550"/>
            <a:ext cx="69436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标题 4"/>
          <p:cNvSpPr txBox="1"/>
          <p:nvPr/>
        </p:nvSpPr>
        <p:spPr>
          <a:xfrm>
            <a:off x="754451" y="4470543"/>
            <a:ext cx="2496749" cy="663575"/>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spc="3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36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设计元素</a:t>
            </a: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0491" y="4629497"/>
            <a:ext cx="5807976" cy="1277115"/>
          </a:xfrm>
          <a:prstGeom prst="rect">
            <a:avLst/>
          </a:prstGeom>
        </p:spPr>
      </p:pic>
      <p:sp>
        <p:nvSpPr>
          <p:cNvPr id="18" name="文本框 17"/>
          <p:cNvSpPr txBox="1"/>
          <p:nvPr/>
        </p:nvSpPr>
        <p:spPr>
          <a:xfrm>
            <a:off x="4749579" y="616861"/>
            <a:ext cx="1743456" cy="848822"/>
          </a:xfrm>
          <a:prstGeom prst="rect">
            <a:avLst/>
          </a:prstGeom>
          <a:noFill/>
        </p:spPr>
        <p:txBody>
          <a:bodyPr wrap="square" lIns="0" tIns="0" rIns="0" bIns="0"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中文标题</a:t>
            </a:r>
            <a:endParaRPr kumimoji="0" lang="en-US" altLang="zh-CN" sz="2400" b="0" i="0" u="none" strike="noStrike" kern="1200" cap="none" spc="3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中文正文</a:t>
            </a:r>
            <a:endParaRPr kumimoji="0" lang="en-US" altLang="zh-CN" sz="2400" b="0" i="0" u="none" strike="noStrike" kern="1200" cap="none" spc="3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7097117" y="1060059"/>
            <a:ext cx="2834061" cy="405624"/>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微软雅黑</a:t>
            </a:r>
            <a:endParaRPr kumimoji="0" lang="en-US" altLang="zh-CN" sz="2400" b="0" i="0" u="none" strike="noStrike" kern="1200" cap="none" spc="30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20" name="直接连接符 19"/>
          <p:cNvCxnSpPr/>
          <p:nvPr/>
        </p:nvCxnSpPr>
        <p:spPr>
          <a:xfrm rot="5400000" flipH="1">
            <a:off x="6425642" y="1079391"/>
            <a:ext cx="720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任意形状 51"/>
          <p:cNvSpPr/>
          <p:nvPr/>
        </p:nvSpPr>
        <p:spPr>
          <a:xfrm>
            <a:off x="4386918" y="2604415"/>
            <a:ext cx="782084" cy="561129"/>
          </a:xfrm>
          <a:custGeom>
            <a:avLst/>
            <a:gdLst>
              <a:gd name="connsiteX0" fmla="*/ 0 w 760263"/>
              <a:gd name="connsiteY0" fmla="*/ 0 h 380131"/>
              <a:gd name="connsiteX1" fmla="*/ 760263 w 760263"/>
              <a:gd name="connsiteY1" fmla="*/ 0 h 380131"/>
              <a:gd name="connsiteX2" fmla="*/ 760263 w 760263"/>
              <a:gd name="connsiteY2" fmla="*/ 380131 h 380131"/>
              <a:gd name="connsiteX3" fmla="*/ 0 w 760263"/>
              <a:gd name="connsiteY3" fmla="*/ 380131 h 380131"/>
              <a:gd name="connsiteX4" fmla="*/ 0 w 760263"/>
              <a:gd name="connsiteY4" fmla="*/ 0 h 380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263" h="380131">
                <a:moveTo>
                  <a:pt x="0" y="0"/>
                </a:moveTo>
                <a:lnTo>
                  <a:pt x="760263" y="0"/>
                </a:lnTo>
                <a:lnTo>
                  <a:pt x="760263" y="380131"/>
                </a:lnTo>
                <a:lnTo>
                  <a:pt x="0" y="380131"/>
                </a:lnTo>
                <a:lnTo>
                  <a:pt x="0" y="0"/>
                </a:lnTo>
                <a:close/>
              </a:path>
            </a:pathLst>
          </a:custGeom>
          <a:solidFill>
            <a:srgbClr val="081E45">
              <a:lumMod val="75000"/>
              <a:lumOff val="25000"/>
            </a:srgbClr>
          </a:solidFill>
          <a:ln w="12700" cap="flat" cmpd="sng" algn="ctr">
            <a:solidFill>
              <a:srgbClr val="FFFFFF">
                <a:hueOff val="0"/>
                <a:satOff val="0"/>
                <a:lumOff val="0"/>
                <a:alphaOff val="0"/>
              </a:srgbClr>
            </a:solidFill>
            <a:prstDash val="solid"/>
            <a:miter lim="800000"/>
          </a:ln>
          <a:effectLst/>
        </p:spPr>
        <p:txBody>
          <a:bodyPr spcFirstLastPara="0" vert="horz" wrap="square" lIns="13970" tIns="13970" rIns="13970" bIns="1397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1" name="任意形状 56"/>
          <p:cNvSpPr/>
          <p:nvPr/>
        </p:nvSpPr>
        <p:spPr>
          <a:xfrm>
            <a:off x="5955835" y="2604415"/>
            <a:ext cx="782084" cy="561129"/>
          </a:xfrm>
          <a:custGeom>
            <a:avLst/>
            <a:gdLst>
              <a:gd name="connsiteX0" fmla="*/ 0 w 760263"/>
              <a:gd name="connsiteY0" fmla="*/ 0 h 380131"/>
              <a:gd name="connsiteX1" fmla="*/ 760263 w 760263"/>
              <a:gd name="connsiteY1" fmla="*/ 0 h 380131"/>
              <a:gd name="connsiteX2" fmla="*/ 760263 w 760263"/>
              <a:gd name="connsiteY2" fmla="*/ 380131 h 380131"/>
              <a:gd name="connsiteX3" fmla="*/ 0 w 760263"/>
              <a:gd name="connsiteY3" fmla="*/ 380131 h 380131"/>
              <a:gd name="connsiteX4" fmla="*/ 0 w 760263"/>
              <a:gd name="connsiteY4" fmla="*/ 0 h 380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263" h="380131">
                <a:moveTo>
                  <a:pt x="0" y="0"/>
                </a:moveTo>
                <a:lnTo>
                  <a:pt x="760263" y="0"/>
                </a:lnTo>
                <a:lnTo>
                  <a:pt x="760263" y="380131"/>
                </a:lnTo>
                <a:lnTo>
                  <a:pt x="0" y="380131"/>
                </a:lnTo>
                <a:lnTo>
                  <a:pt x="0" y="0"/>
                </a:lnTo>
                <a:close/>
              </a:path>
            </a:pathLst>
          </a:custGeom>
          <a:solidFill>
            <a:srgbClr val="374181"/>
          </a:solidFill>
          <a:ln w="12700" cap="flat" cmpd="sng" algn="ctr">
            <a:solidFill>
              <a:srgbClr val="FFFFFF">
                <a:hueOff val="0"/>
                <a:satOff val="0"/>
                <a:lumOff val="0"/>
                <a:alphaOff val="0"/>
              </a:srgbClr>
            </a:solidFill>
            <a:prstDash val="solid"/>
            <a:miter lim="800000"/>
          </a:ln>
          <a:effectLst/>
        </p:spPr>
        <p:txBody>
          <a:bodyPr spcFirstLastPara="0" vert="horz" wrap="square" lIns="13970" tIns="13970" rIns="13970" bIns="1397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2" name="任意形状 58"/>
          <p:cNvSpPr/>
          <p:nvPr/>
        </p:nvSpPr>
        <p:spPr>
          <a:xfrm>
            <a:off x="7522377" y="2604415"/>
            <a:ext cx="782084" cy="561129"/>
          </a:xfrm>
          <a:custGeom>
            <a:avLst/>
            <a:gdLst>
              <a:gd name="connsiteX0" fmla="*/ 0 w 760263"/>
              <a:gd name="connsiteY0" fmla="*/ 0 h 380131"/>
              <a:gd name="connsiteX1" fmla="*/ 760263 w 760263"/>
              <a:gd name="connsiteY1" fmla="*/ 0 h 380131"/>
              <a:gd name="connsiteX2" fmla="*/ 760263 w 760263"/>
              <a:gd name="connsiteY2" fmla="*/ 380131 h 380131"/>
              <a:gd name="connsiteX3" fmla="*/ 0 w 760263"/>
              <a:gd name="connsiteY3" fmla="*/ 380131 h 380131"/>
              <a:gd name="connsiteX4" fmla="*/ 0 w 760263"/>
              <a:gd name="connsiteY4" fmla="*/ 0 h 380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263" h="380131">
                <a:moveTo>
                  <a:pt x="0" y="0"/>
                </a:moveTo>
                <a:lnTo>
                  <a:pt x="760263" y="0"/>
                </a:lnTo>
                <a:lnTo>
                  <a:pt x="760263" y="380131"/>
                </a:lnTo>
                <a:lnTo>
                  <a:pt x="0" y="380131"/>
                </a:lnTo>
                <a:lnTo>
                  <a:pt x="0" y="0"/>
                </a:lnTo>
                <a:close/>
              </a:path>
            </a:pathLst>
          </a:custGeom>
          <a:solidFill>
            <a:srgbClr val="5B68B9"/>
          </a:solidFill>
          <a:ln w="12700" cap="flat" cmpd="sng" algn="ctr">
            <a:solidFill>
              <a:srgbClr val="FFFFFF">
                <a:hueOff val="0"/>
                <a:satOff val="0"/>
                <a:lumOff val="0"/>
                <a:alphaOff val="0"/>
              </a:srgbClr>
            </a:solidFill>
            <a:prstDash val="solid"/>
            <a:miter lim="800000"/>
          </a:ln>
          <a:effectLst/>
        </p:spPr>
        <p:txBody>
          <a:bodyPr spcFirstLastPara="0" vert="horz" wrap="square" lIns="13970" tIns="13970" rIns="13970" bIns="1397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3" name="任意形状 56"/>
          <p:cNvSpPr/>
          <p:nvPr/>
        </p:nvSpPr>
        <p:spPr>
          <a:xfrm>
            <a:off x="9090106" y="2604414"/>
            <a:ext cx="782084" cy="561129"/>
          </a:xfrm>
          <a:custGeom>
            <a:avLst/>
            <a:gdLst>
              <a:gd name="connsiteX0" fmla="*/ 0 w 760263"/>
              <a:gd name="connsiteY0" fmla="*/ 0 h 380131"/>
              <a:gd name="connsiteX1" fmla="*/ 760263 w 760263"/>
              <a:gd name="connsiteY1" fmla="*/ 0 h 380131"/>
              <a:gd name="connsiteX2" fmla="*/ 760263 w 760263"/>
              <a:gd name="connsiteY2" fmla="*/ 380131 h 380131"/>
              <a:gd name="connsiteX3" fmla="*/ 0 w 760263"/>
              <a:gd name="connsiteY3" fmla="*/ 380131 h 380131"/>
              <a:gd name="connsiteX4" fmla="*/ 0 w 760263"/>
              <a:gd name="connsiteY4" fmla="*/ 0 h 380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263" h="380131">
                <a:moveTo>
                  <a:pt x="0" y="0"/>
                </a:moveTo>
                <a:lnTo>
                  <a:pt x="760263" y="0"/>
                </a:lnTo>
                <a:lnTo>
                  <a:pt x="760263" y="380131"/>
                </a:lnTo>
                <a:lnTo>
                  <a:pt x="0" y="380131"/>
                </a:lnTo>
                <a:lnTo>
                  <a:pt x="0" y="0"/>
                </a:lnTo>
                <a:close/>
              </a:path>
            </a:pathLst>
          </a:custGeom>
          <a:solidFill>
            <a:srgbClr val="8993CD"/>
          </a:solidFill>
          <a:ln w="12700" cap="flat" cmpd="sng" algn="ctr">
            <a:solidFill>
              <a:srgbClr val="FFFFFF">
                <a:hueOff val="0"/>
                <a:satOff val="0"/>
                <a:lumOff val="0"/>
                <a:alphaOff val="0"/>
              </a:srgbClr>
            </a:solidFill>
            <a:prstDash val="solid"/>
            <a:miter lim="800000"/>
          </a:ln>
          <a:effectLst/>
        </p:spPr>
        <p:txBody>
          <a:bodyPr spcFirstLastPara="0" vert="horz" wrap="square" lIns="13970" tIns="13970" rIns="13970" bIns="1397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4" name="任意形状 58"/>
          <p:cNvSpPr/>
          <p:nvPr/>
        </p:nvSpPr>
        <p:spPr>
          <a:xfrm>
            <a:off x="10655461" y="2604415"/>
            <a:ext cx="782084" cy="561129"/>
          </a:xfrm>
          <a:custGeom>
            <a:avLst/>
            <a:gdLst>
              <a:gd name="connsiteX0" fmla="*/ 0 w 760263"/>
              <a:gd name="connsiteY0" fmla="*/ 0 h 380131"/>
              <a:gd name="connsiteX1" fmla="*/ 760263 w 760263"/>
              <a:gd name="connsiteY1" fmla="*/ 0 h 380131"/>
              <a:gd name="connsiteX2" fmla="*/ 760263 w 760263"/>
              <a:gd name="connsiteY2" fmla="*/ 380131 h 380131"/>
              <a:gd name="connsiteX3" fmla="*/ 0 w 760263"/>
              <a:gd name="connsiteY3" fmla="*/ 380131 h 380131"/>
              <a:gd name="connsiteX4" fmla="*/ 0 w 760263"/>
              <a:gd name="connsiteY4" fmla="*/ 0 h 380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263" h="380131">
                <a:moveTo>
                  <a:pt x="0" y="0"/>
                </a:moveTo>
                <a:lnTo>
                  <a:pt x="760263" y="0"/>
                </a:lnTo>
                <a:lnTo>
                  <a:pt x="760263" y="380131"/>
                </a:lnTo>
                <a:lnTo>
                  <a:pt x="0" y="380131"/>
                </a:lnTo>
                <a:lnTo>
                  <a:pt x="0" y="0"/>
                </a:lnTo>
                <a:close/>
              </a:path>
            </a:pathLst>
          </a:custGeom>
          <a:solidFill>
            <a:srgbClr val="B3B9DF"/>
          </a:solidFill>
          <a:ln w="12700" cap="flat" cmpd="sng" algn="ctr">
            <a:solidFill>
              <a:srgbClr val="FFFFFF">
                <a:hueOff val="0"/>
                <a:satOff val="0"/>
                <a:lumOff val="0"/>
                <a:alphaOff val="0"/>
              </a:srgbClr>
            </a:solidFill>
            <a:prstDash val="solid"/>
            <a:miter lim="800000"/>
          </a:ln>
          <a:effectLst/>
        </p:spPr>
        <p:txBody>
          <a:bodyPr spcFirstLastPara="0" vert="horz" wrap="square" lIns="13970" tIns="13970" rIns="13970" bIns="1397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rot="10800000">
            <a:off x="4386917" y="3500437"/>
            <a:ext cx="7050627" cy="561129"/>
          </a:xfrm>
          <a:prstGeom prst="rect">
            <a:avLst/>
          </a:prstGeom>
          <a:gradFill flip="none" rotWithShape="1">
            <a:gsLst>
              <a:gs pos="0">
                <a:srgbClr val="3D7BDF"/>
              </a:gs>
              <a:gs pos="99000">
                <a:srgbClr val="1B51A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文本框 21"/>
          <p:cNvSpPr txBox="1"/>
          <p:nvPr/>
        </p:nvSpPr>
        <p:spPr>
          <a:xfrm>
            <a:off x="7097117" y="612849"/>
            <a:ext cx="2834061" cy="422039"/>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prstClr val="black">
                    <a:lumMod val="85000"/>
                    <a:lumOff val="15000"/>
                  </a:prstClr>
                </a:solidFill>
                <a:effectLst/>
                <a:uLnTx/>
                <a:uFillTx/>
                <a:latin typeface="方正小标宋简体" panose="02010601030101010101" pitchFamily="65" charset="-122"/>
                <a:ea typeface="方正小标宋简体" panose="02010601030101010101" pitchFamily="65" charset="-122"/>
                <a:cs typeface="+mn-cs"/>
              </a:rPr>
              <a:t>方正小标宋</a:t>
            </a:r>
            <a:endParaRPr kumimoji="0" lang="en-US" altLang="zh-CN" sz="2400" b="0" i="0" u="none" strike="noStrike" kern="1200" cap="none" spc="300" normalizeH="0" baseline="0" noProof="0" dirty="0">
              <a:ln>
                <a:noFill/>
              </a:ln>
              <a:solidFill>
                <a:prstClr val="black">
                  <a:lumMod val="85000"/>
                  <a:lumOff val="15000"/>
                </a:prstClr>
              </a:solidFill>
              <a:effectLst/>
              <a:uLnTx/>
              <a:uFillTx/>
              <a:latin typeface="方正小标宋简体" panose="02010601030101010101" pitchFamily="65" charset="-122"/>
              <a:ea typeface="方正小标宋简体" panose="02010601030101010101" pitchFamily="65"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705</Words>
  <Application>Microsoft Office PowerPoint</Application>
  <PresentationFormat>宽屏</PresentationFormat>
  <Paragraphs>124</Paragraphs>
  <Slides>20</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20</vt:i4>
      </vt:variant>
    </vt:vector>
  </HeadingPairs>
  <TitlesOfParts>
    <vt:vector size="28" baseType="lpstr">
      <vt:lpstr>等线</vt:lpstr>
      <vt:lpstr>等线 Light</vt:lpstr>
      <vt:lpstr>方正小标宋简体</vt:lpstr>
      <vt:lpstr>微软雅黑</vt:lpstr>
      <vt:lpstr>微软雅黑 Light</vt:lpstr>
      <vt:lpstr>Arial</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 苗苗</dc:creator>
  <cp:lastModifiedBy>张 苗苗</cp:lastModifiedBy>
  <cp:revision>1</cp:revision>
  <dcterms:created xsi:type="dcterms:W3CDTF">2022-10-07T03:27:50Z</dcterms:created>
  <dcterms:modified xsi:type="dcterms:W3CDTF">2022-10-07T03:28:13Z</dcterms:modified>
</cp:coreProperties>
</file>